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73" r:id="rId1"/>
  </p:sldMasterIdLst>
  <p:sldIdLst>
    <p:sldId id="256" r:id="rId2"/>
    <p:sldId id="258" r:id="rId3"/>
    <p:sldId id="259" r:id="rId4"/>
    <p:sldId id="260" r:id="rId5"/>
    <p:sldId id="261" r:id="rId6"/>
    <p:sldId id="264" r:id="rId7"/>
    <p:sldId id="265" r:id="rId8"/>
    <p:sldId id="263" r:id="rId9"/>
    <p:sldId id="262" r:id="rId10"/>
    <p:sldId id="266" r:id="rId11"/>
    <p:sldId id="257" r:id="rId12"/>
  </p:sldIdLst>
  <p:sldSz cx="12192000" cy="6858000"/>
  <p:notesSz cx="6858000" cy="9144000"/>
  <p:defaultTextStyle>
    <a:defPPr>
      <a:defRPr lang="ru-UA"/>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8" d="100"/>
          <a:sy n="78" d="100"/>
        </p:scale>
        <p:origin x="130"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5_2">
  <dgm:title val=""/>
  <dgm:desc val=""/>
  <dgm:catLst>
    <dgm:cat type="accent5" pri="11200"/>
  </dgm:catLst>
  <dgm:styleLbl name="node0">
    <dgm:fillClrLst meth="repeat">
      <a:schemeClr val="accent5"/>
    </dgm:fillClrLst>
    <dgm:linClrLst meth="repeat">
      <a:schemeClr val="lt1"/>
    </dgm:linClrLst>
    <dgm:effectClrLst/>
    <dgm:txLinClrLst/>
    <dgm:txFillClrLst/>
    <dgm:txEffectClrLst/>
  </dgm:styleLbl>
  <dgm:styleLbl name="node1">
    <dgm:fillClrLst meth="repeat">
      <a:schemeClr val="accent5"/>
    </dgm:fillClrLst>
    <dgm:linClrLst meth="repeat">
      <a:schemeClr val="lt1"/>
    </dgm:linClrLst>
    <dgm:effectClrLst/>
    <dgm:txLinClrLst/>
    <dgm:txFillClrLst/>
    <dgm:txEffectClrLst/>
  </dgm:styleLbl>
  <dgm:styleLbl name="alignNode1">
    <dgm:fillClrLst meth="repeat">
      <a:schemeClr val="accent5"/>
    </dgm:fillClrLst>
    <dgm:linClrLst meth="repeat">
      <a:schemeClr val="accent5"/>
    </dgm:linClrLst>
    <dgm:effectClrLst/>
    <dgm:txLinClrLst/>
    <dgm:txFillClrLst/>
    <dgm:txEffectClrLst/>
  </dgm:styleLbl>
  <dgm:styleLbl name="lnNode1">
    <dgm:fillClrLst meth="repeat">
      <a:schemeClr val="accent5"/>
    </dgm:fillClrLst>
    <dgm:linClrLst meth="repeat">
      <a:schemeClr val="lt1"/>
    </dgm:linClrLst>
    <dgm:effectClrLst/>
    <dgm:txLinClrLst/>
    <dgm:txFillClrLst/>
    <dgm:txEffectClrLst/>
  </dgm:styleLbl>
  <dgm:styleLbl name="vennNode1">
    <dgm:fillClrLst meth="repeat">
      <a:schemeClr val="accent5">
        <a:alpha val="50000"/>
      </a:schemeClr>
    </dgm:fillClrLst>
    <dgm:linClrLst meth="repeat">
      <a:schemeClr val="lt1"/>
    </dgm:linClrLst>
    <dgm:effectClrLst/>
    <dgm:txLinClrLst/>
    <dgm:txFillClrLst/>
    <dgm:txEffectClrLst/>
  </dgm:styleLbl>
  <dgm:styleLbl name="node2">
    <dgm:fillClrLst meth="repeat">
      <a:schemeClr val="accent5"/>
    </dgm:fillClrLst>
    <dgm:linClrLst meth="repeat">
      <a:schemeClr val="lt1"/>
    </dgm:linClrLst>
    <dgm:effectClrLst/>
    <dgm:txLinClrLst/>
    <dgm:txFillClrLst/>
    <dgm:txEffectClrLst/>
  </dgm:styleLbl>
  <dgm:styleLbl name="node3">
    <dgm:fillClrLst meth="repeat">
      <a:schemeClr val="accent5"/>
    </dgm:fillClrLst>
    <dgm:linClrLst meth="repeat">
      <a:schemeClr val="lt1"/>
    </dgm:linClrLst>
    <dgm:effectClrLst/>
    <dgm:txLinClrLst/>
    <dgm:txFillClrLst/>
    <dgm:txEffectClrLst/>
  </dgm:styleLbl>
  <dgm:styleLbl name="node4">
    <dgm:fillClrLst meth="repeat">
      <a:schemeClr val="accent5"/>
    </dgm:fillClrLst>
    <dgm:linClrLst meth="repeat">
      <a:schemeClr val="lt1"/>
    </dgm:linClrLst>
    <dgm:effectClrLst/>
    <dgm:txLinClrLst/>
    <dgm:txFillClrLst/>
    <dgm:txEffectClrLst/>
  </dgm:styleLbl>
  <dgm:styleLbl name="f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5">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5">
        <a:tint val="60000"/>
      </a:schemeClr>
    </dgm:fillClrLst>
    <dgm:linClrLst meth="repeat">
      <a:schemeClr val="accent5">
        <a:tint val="60000"/>
      </a:schemeClr>
    </dgm:linClrLst>
    <dgm:effectClrLst/>
    <dgm:txLinClrLst/>
    <dgm:txFillClrLst/>
    <dgm:txEffectClrLst/>
  </dgm:styleLbl>
  <dgm:styleLbl name="fgSibTrans2D1">
    <dgm:fillClrLst meth="repeat">
      <a:schemeClr val="accent5">
        <a:tint val="60000"/>
      </a:schemeClr>
    </dgm:fillClrLst>
    <dgm:linClrLst meth="repeat">
      <a:schemeClr val="accent5">
        <a:tint val="60000"/>
      </a:schemeClr>
    </dgm:linClrLst>
    <dgm:effectClrLst/>
    <dgm:txLinClrLst/>
    <dgm:txFillClrLst/>
    <dgm:txEffectClrLst/>
  </dgm:styleLbl>
  <dgm:styleLbl name="bgSibTrans2D1">
    <dgm:fillClrLst meth="repeat">
      <a:schemeClr val="accent5">
        <a:tint val="60000"/>
      </a:schemeClr>
    </dgm:fillClrLst>
    <dgm:linClrLst meth="repeat">
      <a:schemeClr val="accent5">
        <a:tint val="60000"/>
      </a:schemeClr>
    </dgm:linClrLst>
    <dgm:effectClrLst/>
    <dgm:txLinClrLst/>
    <dgm:txFillClrLst/>
    <dgm:txEffectClrLst/>
  </dgm:styleLbl>
  <dgm:styleLbl name="sibTrans1D1">
    <dgm:fillClrLst meth="repeat">
      <a:schemeClr val="accent5"/>
    </dgm:fillClrLst>
    <dgm:linClrLst meth="repeat">
      <a:schemeClr val="accent5"/>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dgm:linClrLst>
    <dgm:effectClrLst/>
    <dgm:txLinClrLst/>
    <dgm:txFillClrLst/>
    <dgm:txEffectClrLst/>
  </dgm:styleLbl>
  <dgm:styleLbl name="asst1">
    <dgm:fillClrLst meth="repeat">
      <a:schemeClr val="accent5"/>
    </dgm:fillClrLst>
    <dgm:linClrLst meth="repeat">
      <a:schemeClr val="lt1"/>
    </dgm:linClrLst>
    <dgm:effectClrLst/>
    <dgm:txLinClrLst/>
    <dgm:txFillClrLst/>
    <dgm:txEffectClrLst/>
  </dgm:styleLbl>
  <dgm:styleLbl name="asst2">
    <dgm:fillClrLst meth="repeat">
      <a:schemeClr val="accent5"/>
    </dgm:fillClrLst>
    <dgm:linClrLst meth="repeat">
      <a:schemeClr val="lt1"/>
    </dgm:linClrLst>
    <dgm:effectClrLst/>
    <dgm:txLinClrLst/>
    <dgm:txFillClrLst/>
    <dgm:txEffectClrLst/>
  </dgm:styleLbl>
  <dgm:styleLbl name="asst3">
    <dgm:fillClrLst meth="repeat">
      <a:schemeClr val="accent5"/>
    </dgm:fillClrLst>
    <dgm:linClrLst meth="repeat">
      <a:schemeClr val="lt1"/>
    </dgm:linClrLst>
    <dgm:effectClrLst/>
    <dgm:txLinClrLst/>
    <dgm:txFillClrLst/>
    <dgm:txEffectClrLst/>
  </dgm:styleLbl>
  <dgm:styleLbl name="asst4">
    <dgm:fillClrLst meth="repeat">
      <a:schemeClr val="accent5"/>
    </dgm:fillClrLst>
    <dgm:linClrLst meth="repeat">
      <a:schemeClr val="lt1"/>
    </dgm:linClrLst>
    <dgm:effectClrLst/>
    <dgm:txLinClrLst/>
    <dgm:txFillClrLst/>
    <dgm:txEffectClrLst/>
  </dgm:styleLbl>
  <dgm:styleLbl name="parChTrans2D1">
    <dgm:fillClrLst meth="repeat">
      <a:schemeClr val="accent5">
        <a:tint val="60000"/>
      </a:schemeClr>
    </dgm:fillClrLst>
    <dgm:linClrLst meth="repeat">
      <a:schemeClr val="accent5">
        <a:tint val="60000"/>
      </a:schemeClr>
    </dgm:linClrLst>
    <dgm:effectClrLst/>
    <dgm:txLinClrLst/>
    <dgm:txFillClrLst meth="repeat">
      <a:schemeClr val="lt1"/>
    </dgm:txFillClrLst>
    <dgm:txEffectClrLst/>
  </dgm:styleLbl>
  <dgm:styleLbl name="parChTrans2D2">
    <dgm:fillClrLst meth="repeat">
      <a:schemeClr val="accent5"/>
    </dgm:fillClrLst>
    <dgm:linClrLst meth="repeat">
      <a:schemeClr val="accent5"/>
    </dgm:linClrLst>
    <dgm:effectClrLst/>
    <dgm:txLinClrLst/>
    <dgm:txFillClrLst meth="repeat">
      <a:schemeClr val="lt1"/>
    </dgm:txFillClrLst>
    <dgm:txEffectClrLst/>
  </dgm:styleLbl>
  <dgm:styleLbl name="parChTrans2D3">
    <dgm:fillClrLst meth="repeat">
      <a:schemeClr val="accent5"/>
    </dgm:fillClrLst>
    <dgm:linClrLst meth="repeat">
      <a:schemeClr val="accent5"/>
    </dgm:linClrLst>
    <dgm:effectClrLst/>
    <dgm:txLinClrLst/>
    <dgm:txFillClrLst meth="repeat">
      <a:schemeClr val="lt1"/>
    </dgm:txFillClrLst>
    <dgm:txEffectClrLst/>
  </dgm:styleLbl>
  <dgm:styleLbl name="parChTrans2D4">
    <dgm:fillClrLst meth="repeat">
      <a:schemeClr val="accent5"/>
    </dgm:fillClrLst>
    <dgm:linClrLst meth="repeat">
      <a:schemeClr val="accent5"/>
    </dgm:linClrLst>
    <dgm:effectClrLst/>
    <dgm:txLinClrLst/>
    <dgm:txFillClrLst meth="repeat">
      <a:schemeClr val="lt1"/>
    </dgm:txFillClrLst>
    <dgm:txEffectClrLst/>
  </dgm:styleLbl>
  <dgm:styleLbl name="parChTrans1D1">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2">
    <dgm:fillClrLst meth="repeat">
      <a:schemeClr val="accent5"/>
    </dgm:fillClrLst>
    <dgm:linClrLst meth="repeat">
      <a:schemeClr val="accent5">
        <a:shade val="60000"/>
      </a:schemeClr>
    </dgm:linClrLst>
    <dgm:effectClrLst/>
    <dgm:txLinClrLst/>
    <dgm:txFillClrLst meth="repeat">
      <a:schemeClr val="tx1"/>
    </dgm:txFillClrLst>
    <dgm:txEffectClrLst/>
  </dgm:styleLbl>
  <dgm:styleLbl name="parChTrans1D3">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parChTrans1D4">
    <dgm:fillClrLst meth="repeat">
      <a:schemeClr val="accent5"/>
    </dgm:fillClrLst>
    <dgm:linClrLst meth="repeat">
      <a:schemeClr val="accent5">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solidFgAcc1">
    <dgm:fillClrLst meth="repeat">
      <a:schemeClr val="lt1"/>
    </dgm:fillClrLst>
    <dgm:linClrLst meth="repeat">
      <a:schemeClr val="accent5"/>
    </dgm:linClrLst>
    <dgm:effectClrLst/>
    <dgm:txLinClrLst/>
    <dgm:txFillClrLst meth="repeat">
      <a:schemeClr val="dk1"/>
    </dgm:txFillClrLst>
    <dgm:txEffectClrLst/>
  </dgm:styleLbl>
  <dgm:styleLbl name="solidAlignAcc1">
    <dgm:fillClrLst meth="repeat">
      <a:schemeClr val="lt1"/>
    </dgm:fillClrLst>
    <dgm:linClrLst meth="repeat">
      <a:schemeClr val="accent5"/>
    </dgm:linClrLst>
    <dgm:effectClrLst/>
    <dgm:txLinClrLst/>
    <dgm:txFillClrLst meth="repeat">
      <a:schemeClr val="dk1"/>
    </dgm:txFillClrLst>
    <dgm:txEffectClrLst/>
  </dgm:styleLbl>
  <dgm:styleLbl name="solidBgAcc1">
    <dgm:fillClrLst meth="repeat">
      <a:schemeClr val="lt1"/>
    </dgm:fillClrLst>
    <dgm:linClrLst meth="repeat">
      <a:schemeClr val="accent5"/>
    </dgm:linClrLst>
    <dgm:effectClrLst/>
    <dgm:txLinClrLst/>
    <dgm:txFillClrLst meth="repeat">
      <a:schemeClr val="dk1"/>
    </dgm:txFillClrLst>
    <dgm:txEffectClrLst/>
  </dgm:styleLbl>
  <dgm:styleLbl name="f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align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bgAccFollowNode1">
    <dgm:fillClrLst meth="repeat">
      <a:schemeClr val="accent5">
        <a:alpha val="90000"/>
        <a:tint val="40000"/>
      </a:schemeClr>
    </dgm:fillClrLst>
    <dgm:linClrLst meth="repeat">
      <a:schemeClr val="accent5">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5"/>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accent5"/>
    </dgm:linClrLst>
    <dgm:effectClrLst/>
    <dgm:txLinClrLst/>
    <dgm:txFillClrLst meth="repeat">
      <a:schemeClr val="dk1"/>
    </dgm:txFillClrLst>
    <dgm:txEffectClrLst/>
  </dgm:styleLbl>
  <dgm:styleLbl name="dkBgShp">
    <dgm:fillClrLst meth="repeat">
      <a:schemeClr val="accent5">
        <a:shade val="80000"/>
      </a:schemeClr>
    </dgm:fillClrLst>
    <dgm:linClrLst meth="repeat">
      <a:schemeClr val="accent5"/>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C3F8A8-244A-480F-A7B3-966ACBD4F7BD}" type="doc">
      <dgm:prSet loTypeId="urn:microsoft.com/office/officeart/2005/8/layout/chart3" loCatId="cycle" qsTypeId="urn:microsoft.com/office/officeart/2005/8/quickstyle/simple1" qsCatId="simple" csTypeId="urn:microsoft.com/office/officeart/2005/8/colors/accent1_2" csCatId="accent1" phldr="1"/>
      <dgm:spPr/>
      <dgm:t>
        <a:bodyPr/>
        <a:lstStyle/>
        <a:p>
          <a:endParaRPr lang="en-US"/>
        </a:p>
      </dgm:t>
    </dgm:pt>
    <dgm:pt modelId="{41C11065-A394-4FBE-914F-6C0ED5B8D450}">
      <dgm:prSet custT="1"/>
      <dgm:spPr/>
      <dgm:t>
        <a:bodyPr/>
        <a:lstStyle/>
        <a:p>
          <a:r>
            <a:rPr lang="uk-UA" sz="1400" dirty="0"/>
            <a:t>Сміх – це один із найпотужніших механізмів, який допомагає людині впоратися з труднощами, стресом і навіть трагедіями.</a:t>
          </a:r>
          <a:endParaRPr lang="en-US" sz="1400" dirty="0"/>
        </a:p>
      </dgm:t>
    </dgm:pt>
    <dgm:pt modelId="{F457A843-66F9-46B7-9228-D912C3DF6766}" type="parTrans" cxnId="{73BA992D-403D-4461-A316-B643F2DCD6DA}">
      <dgm:prSet/>
      <dgm:spPr/>
      <dgm:t>
        <a:bodyPr/>
        <a:lstStyle/>
        <a:p>
          <a:endParaRPr lang="en-US"/>
        </a:p>
      </dgm:t>
    </dgm:pt>
    <dgm:pt modelId="{60E92684-0355-4895-9D35-12E8E14E4F33}" type="sibTrans" cxnId="{73BA992D-403D-4461-A316-B643F2DCD6DA}">
      <dgm:prSet/>
      <dgm:spPr/>
      <dgm:t>
        <a:bodyPr/>
        <a:lstStyle/>
        <a:p>
          <a:endParaRPr lang="en-US"/>
        </a:p>
      </dgm:t>
    </dgm:pt>
    <dgm:pt modelId="{5718E374-8C98-4572-B557-7FBDFE88AA8A}">
      <dgm:prSet custT="1"/>
      <dgm:spPr/>
      <dgm:t>
        <a:bodyPr/>
        <a:lstStyle/>
        <a:p>
          <a:r>
            <a:rPr lang="uk-UA" sz="1400" dirty="0"/>
            <a:t>Однак, здавалося б, навіть у найжорстокіших умовах війни, сміх може знайти свій шлях. Через гумор люди можуть знаходити спосіб виживання, висміювати абсурдність війни, а іноді навіть знаходити способи вираження протесту.</a:t>
          </a:r>
          <a:endParaRPr lang="en-US" sz="1400" dirty="0"/>
        </a:p>
      </dgm:t>
    </dgm:pt>
    <dgm:pt modelId="{7583A0C5-9B8F-40BF-A5F7-AF69BB7D822F}" type="parTrans" cxnId="{FEA8679F-12D9-450F-968C-CBD9CA127B37}">
      <dgm:prSet/>
      <dgm:spPr/>
      <dgm:t>
        <a:bodyPr/>
        <a:lstStyle/>
        <a:p>
          <a:endParaRPr lang="en-US"/>
        </a:p>
      </dgm:t>
    </dgm:pt>
    <dgm:pt modelId="{43A4907F-4C97-40B9-A1A1-0F133A81983A}" type="sibTrans" cxnId="{FEA8679F-12D9-450F-968C-CBD9CA127B37}">
      <dgm:prSet/>
      <dgm:spPr/>
      <dgm:t>
        <a:bodyPr/>
        <a:lstStyle/>
        <a:p>
          <a:endParaRPr lang="en-US"/>
        </a:p>
      </dgm:t>
    </dgm:pt>
    <dgm:pt modelId="{EDB49753-EB70-4943-9B13-1EF7F1B574BB}">
      <dgm:prSet custT="1"/>
      <dgm:spPr/>
      <dgm:t>
        <a:bodyPr/>
        <a:lstStyle/>
        <a:p>
          <a:r>
            <a:rPr lang="ru-UA" sz="1400" dirty="0" err="1"/>
            <a:t>Під</a:t>
          </a:r>
          <a:r>
            <a:rPr lang="ru-UA" sz="1400" dirty="0"/>
            <a:t> час </a:t>
          </a:r>
          <a:r>
            <a:rPr lang="ru-UA" sz="1400" dirty="0" err="1"/>
            <a:t>повномасштабної</a:t>
          </a:r>
          <a:r>
            <a:rPr lang="ru-UA" sz="1400" dirty="0"/>
            <a:t> </a:t>
          </a:r>
          <a:r>
            <a:rPr lang="ru-UA" sz="1400" dirty="0" err="1"/>
            <a:t>війни</a:t>
          </a:r>
          <a:r>
            <a:rPr lang="ru-UA" sz="1400" dirty="0"/>
            <a:t> </a:t>
          </a:r>
          <a:r>
            <a:rPr lang="ru-UA" sz="1400" dirty="0" err="1"/>
            <a:t>загострилися</a:t>
          </a:r>
          <a:r>
            <a:rPr lang="ru-UA" sz="1400" dirty="0"/>
            <a:t> </a:t>
          </a:r>
          <a:r>
            <a:rPr lang="ru-UA" sz="1400" dirty="0" err="1"/>
            <a:t>дискусії</a:t>
          </a:r>
          <a:r>
            <a:rPr lang="ru-UA" sz="1400" dirty="0"/>
            <a:t> </a:t>
          </a:r>
          <a:r>
            <a:rPr lang="ru-UA" sz="1400" dirty="0" err="1"/>
            <a:t>щодо</a:t>
          </a:r>
          <a:r>
            <a:rPr lang="ru-UA" sz="1400" dirty="0"/>
            <a:t> </a:t>
          </a:r>
          <a:r>
            <a:rPr lang="ru-UA" sz="1400" dirty="0" err="1"/>
            <a:t>доречності</a:t>
          </a:r>
          <a:r>
            <a:rPr lang="ru-UA" sz="1400" dirty="0"/>
            <a:t> </a:t>
          </a:r>
          <a:r>
            <a:rPr lang="ru-UA" sz="1400" dirty="0" err="1"/>
            <a:t>гумору</a:t>
          </a:r>
          <a:r>
            <a:rPr lang="ru-UA" sz="1400" dirty="0"/>
            <a:t> та </a:t>
          </a:r>
          <a:r>
            <a:rPr lang="ru-UA" sz="1400" dirty="0" err="1"/>
            <a:t>жартів</a:t>
          </a:r>
          <a:r>
            <a:rPr lang="ru-UA" sz="1400" dirty="0"/>
            <a:t>: </a:t>
          </a:r>
          <a:r>
            <a:rPr lang="ru-UA" sz="1400" dirty="0" err="1"/>
            <a:t>хтось</a:t>
          </a:r>
          <a:r>
            <a:rPr lang="ru-UA" sz="1400" dirty="0"/>
            <a:t> </a:t>
          </a:r>
          <a:r>
            <a:rPr lang="ru-UA" sz="1400" dirty="0" err="1"/>
            <a:t>каже</a:t>
          </a:r>
          <a:r>
            <a:rPr lang="ru-UA" sz="1400" dirty="0"/>
            <a:t>, </a:t>
          </a:r>
          <a:r>
            <a:rPr lang="ru-UA" sz="1400" dirty="0" err="1"/>
            <a:t>що</a:t>
          </a:r>
          <a:r>
            <a:rPr lang="ru-UA" sz="1400" dirty="0"/>
            <a:t> </a:t>
          </a:r>
          <a:r>
            <a:rPr lang="ru-UA" sz="1400" dirty="0" err="1"/>
            <a:t>це</a:t>
          </a:r>
          <a:r>
            <a:rPr lang="ru-UA" sz="1400" dirty="0"/>
            <a:t> не на </a:t>
          </a:r>
          <a:r>
            <a:rPr lang="ru-UA" sz="1400" dirty="0" err="1"/>
            <a:t>часі</a:t>
          </a:r>
          <a:r>
            <a:rPr lang="ru-UA" sz="1400" dirty="0"/>
            <a:t>, а </a:t>
          </a:r>
          <a:r>
            <a:rPr lang="ru-UA" sz="1400" dirty="0" err="1"/>
            <a:t>хтось</a:t>
          </a:r>
          <a:r>
            <a:rPr lang="ru-UA" sz="1400" dirty="0"/>
            <a:t> – </a:t>
          </a:r>
          <a:r>
            <a:rPr lang="ru-UA" sz="1400" dirty="0" err="1"/>
            <a:t>висміює</a:t>
          </a:r>
          <a:r>
            <a:rPr lang="ru-UA" sz="1400" dirty="0"/>
            <a:t> жартами </a:t>
          </a:r>
          <a:r>
            <a:rPr lang="ru-UA" sz="1400" dirty="0" err="1"/>
            <a:t>окупантів</a:t>
          </a:r>
          <a:r>
            <a:rPr lang="ru-UA" sz="1400" dirty="0"/>
            <a:t> і </a:t>
          </a:r>
          <a:r>
            <a:rPr lang="ru-UA" sz="1400" dirty="0" err="1"/>
            <a:t>навіть</a:t>
          </a:r>
          <a:r>
            <a:rPr lang="ru-UA" sz="1400" dirty="0"/>
            <a:t> </a:t>
          </a:r>
          <a:r>
            <a:rPr lang="ru-UA" sz="1400" dirty="0" err="1"/>
            <a:t>створює</a:t>
          </a:r>
          <a:r>
            <a:rPr lang="ru-UA" sz="1400" dirty="0"/>
            <a:t> </a:t>
          </a:r>
          <a:r>
            <a:rPr lang="ru-UA" sz="1400" dirty="0" err="1"/>
            <a:t>меми</a:t>
          </a:r>
          <a:r>
            <a:rPr lang="ru-UA" sz="1400" dirty="0"/>
            <a:t> про </a:t>
          </a:r>
          <a:r>
            <a:rPr lang="ru-UA" sz="1400" dirty="0" err="1"/>
            <a:t>ворогів</a:t>
          </a:r>
          <a:r>
            <a:rPr lang="ru-UA" sz="1400" dirty="0"/>
            <a:t> </a:t>
          </a:r>
          <a:r>
            <a:rPr lang="ru-UA" sz="1400" dirty="0" err="1"/>
            <a:t>тощо</a:t>
          </a:r>
          <a:r>
            <a:rPr lang="ru-UA" sz="1400" dirty="0"/>
            <a:t>. </a:t>
          </a:r>
          <a:r>
            <a:rPr lang="ru-UA" sz="1400" dirty="0" err="1"/>
            <a:t>Насправді</a:t>
          </a:r>
          <a:r>
            <a:rPr lang="ru-UA" sz="1400" dirty="0"/>
            <a:t> </a:t>
          </a:r>
          <a:r>
            <a:rPr lang="ru-UA" sz="1400" dirty="0" err="1"/>
            <a:t>гумор</a:t>
          </a:r>
          <a:r>
            <a:rPr lang="ru-UA" sz="1400" dirty="0"/>
            <a:t> </a:t>
          </a:r>
          <a:r>
            <a:rPr lang="ru-UA" sz="1400" dirty="0" err="1"/>
            <a:t>може</a:t>
          </a:r>
          <a:r>
            <a:rPr lang="ru-UA" sz="1400" dirty="0"/>
            <a:t> бути </a:t>
          </a:r>
          <a:r>
            <a:rPr lang="ru-UA" sz="1400" dirty="0" err="1"/>
            <a:t>своєрідним</a:t>
          </a:r>
          <a:r>
            <a:rPr lang="ru-UA" sz="1400" dirty="0"/>
            <a:t> </a:t>
          </a:r>
          <a:r>
            <a:rPr lang="ru-UA" sz="1400" dirty="0" err="1"/>
            <a:t>знеболювальним</a:t>
          </a:r>
          <a:r>
            <a:rPr lang="ru-UA" sz="1400" dirty="0"/>
            <a:t> та </a:t>
          </a:r>
          <a:r>
            <a:rPr lang="ru-UA" sz="1400" dirty="0" err="1"/>
            <a:t>допомагати</a:t>
          </a:r>
          <a:r>
            <a:rPr lang="ru-UA" sz="1400" dirty="0"/>
            <a:t> </a:t>
          </a:r>
          <a:r>
            <a:rPr lang="ru-UA" sz="1400" dirty="0" err="1"/>
            <a:t>переживати</a:t>
          </a:r>
          <a:r>
            <a:rPr lang="ru-UA" sz="1400" dirty="0"/>
            <a:t> </a:t>
          </a:r>
          <a:r>
            <a:rPr lang="ru-UA" sz="1400" dirty="0" err="1"/>
            <a:t>складні</a:t>
          </a:r>
          <a:r>
            <a:rPr lang="ru-UA" sz="1400" dirty="0"/>
            <a:t> </a:t>
          </a:r>
          <a:r>
            <a:rPr lang="ru-UA" sz="1400" dirty="0" err="1"/>
            <a:t>ситуації</a:t>
          </a:r>
          <a:r>
            <a:rPr lang="ru-UA" sz="1400" dirty="0"/>
            <a:t>. </a:t>
          </a:r>
          <a:r>
            <a:rPr lang="ru-UA" sz="1400" dirty="0" err="1"/>
            <a:t>Згадаймо</a:t>
          </a:r>
          <a:r>
            <a:rPr lang="ru-UA" sz="1400" dirty="0"/>
            <a:t> </a:t>
          </a:r>
          <a:r>
            <a:rPr lang="ru-UA" sz="1400" dirty="0" err="1"/>
            <a:t>хоча</a:t>
          </a:r>
          <a:r>
            <a:rPr lang="ru-UA" sz="1400" dirty="0"/>
            <a:t> б </a:t>
          </a:r>
          <a:r>
            <a:rPr lang="ru-UA" sz="1400" dirty="0" err="1"/>
            <a:t>відому</a:t>
          </a:r>
          <a:r>
            <a:rPr lang="ru-UA" sz="1400" dirty="0"/>
            <a:t> фразу </a:t>
          </a:r>
          <a:r>
            <a:rPr lang="ru-UA" sz="1400" dirty="0" err="1"/>
            <a:t>Лесі</a:t>
          </a:r>
          <a:r>
            <a:rPr lang="ru-UA" sz="1400" dirty="0"/>
            <a:t> </a:t>
          </a:r>
          <a:r>
            <a:rPr lang="ru-UA" sz="1400" dirty="0" err="1"/>
            <a:t>Українки</a:t>
          </a:r>
          <a:r>
            <a:rPr lang="ru-UA" sz="1400" dirty="0"/>
            <a:t>: “</a:t>
          </a:r>
          <a:r>
            <a:rPr lang="ru-UA" sz="1400" dirty="0" err="1"/>
            <a:t>Щоб</a:t>
          </a:r>
          <a:r>
            <a:rPr lang="ru-UA" sz="1400" dirty="0"/>
            <a:t> не плакать, я </a:t>
          </a:r>
          <a:r>
            <a:rPr lang="ru-UA" sz="1400" dirty="0" err="1"/>
            <a:t>сміялась</a:t>
          </a:r>
          <a:r>
            <a:rPr lang="ru-UA" sz="1400" dirty="0"/>
            <a:t>”. </a:t>
          </a:r>
          <a:r>
            <a:rPr lang="ru-UA" sz="1400" dirty="0" err="1"/>
            <a:t>Здатність</a:t>
          </a:r>
          <a:r>
            <a:rPr lang="ru-UA" sz="1400" dirty="0"/>
            <a:t> </a:t>
          </a:r>
          <a:r>
            <a:rPr lang="ru-UA" sz="1400" dirty="0" err="1"/>
            <a:t>трансформувати</a:t>
          </a:r>
          <a:r>
            <a:rPr lang="ru-UA" sz="1400" dirty="0"/>
            <a:t> </a:t>
          </a:r>
          <a:r>
            <a:rPr lang="ru-UA" sz="1400" dirty="0" err="1"/>
            <a:t>біль</a:t>
          </a:r>
          <a:r>
            <a:rPr lang="ru-UA" sz="1400" dirty="0"/>
            <a:t> у </a:t>
          </a:r>
          <a:r>
            <a:rPr lang="ru-UA" sz="1400" dirty="0" err="1"/>
            <a:t>гумор</a:t>
          </a:r>
          <a:r>
            <a:rPr lang="ru-UA" sz="1400" dirty="0"/>
            <a:t> часом </a:t>
          </a:r>
          <a:r>
            <a:rPr lang="ru-UA" sz="1400" dirty="0" err="1"/>
            <a:t>може</a:t>
          </a:r>
          <a:r>
            <a:rPr lang="ru-UA" sz="1400" dirty="0"/>
            <a:t> </a:t>
          </a:r>
          <a:r>
            <a:rPr lang="ru-UA" sz="1400" dirty="0" err="1"/>
            <a:t>рятувати</a:t>
          </a:r>
          <a:r>
            <a:rPr lang="ru-UA" sz="1400" dirty="0"/>
            <a:t> </a:t>
          </a:r>
          <a:r>
            <a:rPr lang="ru-UA" sz="1400" dirty="0" err="1"/>
            <a:t>людину</a:t>
          </a:r>
          <a:r>
            <a:rPr lang="ru-UA" sz="1400" dirty="0"/>
            <a:t>, у </a:t>
          </a:r>
          <a:r>
            <a:rPr lang="ru-UA" sz="1400" dirty="0" err="1"/>
            <a:t>яких</a:t>
          </a:r>
          <a:r>
            <a:rPr lang="ru-UA" sz="1400" dirty="0"/>
            <a:t> би </a:t>
          </a:r>
          <a:r>
            <a:rPr lang="ru-UA" sz="1400" dirty="0" err="1"/>
            <a:t>складних</a:t>
          </a:r>
          <a:r>
            <a:rPr lang="ru-UA" sz="1400" dirty="0"/>
            <a:t> </a:t>
          </a:r>
          <a:r>
            <a:rPr lang="ru-UA" sz="1400" dirty="0" err="1"/>
            <a:t>обставинах</a:t>
          </a:r>
          <a:r>
            <a:rPr lang="ru-UA" sz="1400" dirty="0"/>
            <a:t> вона не </a:t>
          </a:r>
          <a:r>
            <a:rPr lang="ru-UA" sz="1400" dirty="0" err="1"/>
            <a:t>була</a:t>
          </a:r>
          <a:r>
            <a:rPr lang="ru-UA" sz="1400" dirty="0"/>
            <a:t>.</a:t>
          </a:r>
          <a:endParaRPr lang="en-US" sz="1400" dirty="0"/>
        </a:p>
      </dgm:t>
    </dgm:pt>
    <dgm:pt modelId="{7193E8F6-4C2E-4805-BD1C-5B8675F02A02}" type="parTrans" cxnId="{41AE7417-0841-4D19-B712-664B818833BD}">
      <dgm:prSet/>
      <dgm:spPr/>
      <dgm:t>
        <a:bodyPr/>
        <a:lstStyle/>
        <a:p>
          <a:endParaRPr lang="en-US"/>
        </a:p>
      </dgm:t>
    </dgm:pt>
    <dgm:pt modelId="{BDF59CA5-6DB3-4014-91E0-032278446636}" type="sibTrans" cxnId="{41AE7417-0841-4D19-B712-664B818833BD}">
      <dgm:prSet/>
      <dgm:spPr/>
      <dgm:t>
        <a:bodyPr/>
        <a:lstStyle/>
        <a:p>
          <a:endParaRPr lang="en-US"/>
        </a:p>
      </dgm:t>
    </dgm:pt>
    <dgm:pt modelId="{0ADCA701-7491-4D2F-968F-F8F3ABA3D020}" type="pres">
      <dgm:prSet presAssocID="{C5C3F8A8-244A-480F-A7B3-966ACBD4F7BD}" presName="compositeShape" presStyleCnt="0">
        <dgm:presLayoutVars>
          <dgm:chMax val="7"/>
          <dgm:dir/>
          <dgm:resizeHandles val="exact"/>
        </dgm:presLayoutVars>
      </dgm:prSet>
      <dgm:spPr/>
    </dgm:pt>
    <dgm:pt modelId="{032695F6-658C-4745-9B39-0D1BC8F644B5}" type="pres">
      <dgm:prSet presAssocID="{C5C3F8A8-244A-480F-A7B3-966ACBD4F7BD}" presName="wedge1" presStyleLbl="node1" presStyleIdx="0" presStyleCnt="3" custScaleX="116156" custScaleY="131572" custLinFactNeighborX="11023" custLinFactNeighborY="-36653"/>
      <dgm:spPr/>
    </dgm:pt>
    <dgm:pt modelId="{EDDAB823-E2CD-49D2-9E99-7242C48F9AC2}" type="pres">
      <dgm:prSet presAssocID="{C5C3F8A8-244A-480F-A7B3-966ACBD4F7BD}" presName="wedge1Tx" presStyleLbl="node1" presStyleIdx="0" presStyleCnt="3">
        <dgm:presLayoutVars>
          <dgm:chMax val="0"/>
          <dgm:chPref val="0"/>
          <dgm:bulletEnabled val="1"/>
        </dgm:presLayoutVars>
      </dgm:prSet>
      <dgm:spPr/>
    </dgm:pt>
    <dgm:pt modelId="{987626AF-B5C4-4BFC-ABEE-48F226393171}" type="pres">
      <dgm:prSet presAssocID="{C5C3F8A8-244A-480F-A7B3-966ACBD4F7BD}" presName="wedge2" presStyleLbl="node1" presStyleIdx="1" presStyleCnt="3" custScaleX="160145" custScaleY="161225" custLinFactNeighborX="10719" custLinFactNeighborY="-17810"/>
      <dgm:spPr/>
    </dgm:pt>
    <dgm:pt modelId="{E68B3ADD-D0C4-433A-BA8D-2FEDB941B298}" type="pres">
      <dgm:prSet presAssocID="{C5C3F8A8-244A-480F-A7B3-966ACBD4F7BD}" presName="wedge2Tx" presStyleLbl="node1" presStyleIdx="1" presStyleCnt="3">
        <dgm:presLayoutVars>
          <dgm:chMax val="0"/>
          <dgm:chPref val="0"/>
          <dgm:bulletEnabled val="1"/>
        </dgm:presLayoutVars>
      </dgm:prSet>
      <dgm:spPr/>
    </dgm:pt>
    <dgm:pt modelId="{BD76D115-FF5C-4FD4-9BE2-F3E8875AD6DB}" type="pres">
      <dgm:prSet presAssocID="{C5C3F8A8-244A-480F-A7B3-966ACBD4F7BD}" presName="wedge3" presStyleLbl="node1" presStyleIdx="2" presStyleCnt="3" custScaleX="232349" custScaleY="177760" custLinFactNeighborX="14607" custLinFactNeighborY="-23700"/>
      <dgm:spPr/>
    </dgm:pt>
    <dgm:pt modelId="{4A84A198-324B-4936-9642-7C50D37EF27F}" type="pres">
      <dgm:prSet presAssocID="{C5C3F8A8-244A-480F-A7B3-966ACBD4F7BD}" presName="wedge3Tx" presStyleLbl="node1" presStyleIdx="2" presStyleCnt="3">
        <dgm:presLayoutVars>
          <dgm:chMax val="0"/>
          <dgm:chPref val="0"/>
          <dgm:bulletEnabled val="1"/>
        </dgm:presLayoutVars>
      </dgm:prSet>
      <dgm:spPr/>
    </dgm:pt>
  </dgm:ptLst>
  <dgm:cxnLst>
    <dgm:cxn modelId="{41AE7417-0841-4D19-B712-664B818833BD}" srcId="{C5C3F8A8-244A-480F-A7B3-966ACBD4F7BD}" destId="{EDB49753-EB70-4943-9B13-1EF7F1B574BB}" srcOrd="2" destOrd="0" parTransId="{7193E8F6-4C2E-4805-BD1C-5B8675F02A02}" sibTransId="{BDF59CA5-6DB3-4014-91E0-032278446636}"/>
    <dgm:cxn modelId="{73BA992D-403D-4461-A316-B643F2DCD6DA}" srcId="{C5C3F8A8-244A-480F-A7B3-966ACBD4F7BD}" destId="{41C11065-A394-4FBE-914F-6C0ED5B8D450}" srcOrd="0" destOrd="0" parTransId="{F457A843-66F9-46B7-9228-D912C3DF6766}" sibTransId="{60E92684-0355-4895-9D35-12E8E14E4F33}"/>
    <dgm:cxn modelId="{AD000E45-C569-43C6-90DD-4D42F6D35E3E}" type="presOf" srcId="{C5C3F8A8-244A-480F-A7B3-966ACBD4F7BD}" destId="{0ADCA701-7491-4D2F-968F-F8F3ABA3D020}" srcOrd="0" destOrd="0" presId="urn:microsoft.com/office/officeart/2005/8/layout/chart3"/>
    <dgm:cxn modelId="{65FF3E6A-A1DB-4E4F-90DC-9A6936602339}" type="presOf" srcId="{EDB49753-EB70-4943-9B13-1EF7F1B574BB}" destId="{4A84A198-324B-4936-9642-7C50D37EF27F}" srcOrd="1" destOrd="0" presId="urn:microsoft.com/office/officeart/2005/8/layout/chart3"/>
    <dgm:cxn modelId="{FEA8679F-12D9-450F-968C-CBD9CA127B37}" srcId="{C5C3F8A8-244A-480F-A7B3-966ACBD4F7BD}" destId="{5718E374-8C98-4572-B557-7FBDFE88AA8A}" srcOrd="1" destOrd="0" parTransId="{7583A0C5-9B8F-40BF-A5F7-AF69BB7D822F}" sibTransId="{43A4907F-4C97-40B9-A1A1-0F133A81983A}"/>
    <dgm:cxn modelId="{70E0BFB5-640D-4428-80FC-4405D802DBF2}" type="presOf" srcId="{5718E374-8C98-4572-B557-7FBDFE88AA8A}" destId="{987626AF-B5C4-4BFC-ABEE-48F226393171}" srcOrd="0" destOrd="0" presId="urn:microsoft.com/office/officeart/2005/8/layout/chart3"/>
    <dgm:cxn modelId="{0BA8F9C4-37F8-4B21-96A2-FAD09CAA1F32}" type="presOf" srcId="{EDB49753-EB70-4943-9B13-1EF7F1B574BB}" destId="{BD76D115-FF5C-4FD4-9BE2-F3E8875AD6DB}" srcOrd="0" destOrd="0" presId="urn:microsoft.com/office/officeart/2005/8/layout/chart3"/>
    <dgm:cxn modelId="{3FE2A2D6-3236-4E04-A7D2-B7D3D97D7194}" type="presOf" srcId="{5718E374-8C98-4572-B557-7FBDFE88AA8A}" destId="{E68B3ADD-D0C4-433A-BA8D-2FEDB941B298}" srcOrd="1" destOrd="0" presId="urn:microsoft.com/office/officeart/2005/8/layout/chart3"/>
    <dgm:cxn modelId="{258923DB-3B8B-4D58-8CD4-9D001C919A12}" type="presOf" srcId="{41C11065-A394-4FBE-914F-6C0ED5B8D450}" destId="{032695F6-658C-4745-9B39-0D1BC8F644B5}" srcOrd="0" destOrd="0" presId="urn:microsoft.com/office/officeart/2005/8/layout/chart3"/>
    <dgm:cxn modelId="{C9C8C6E7-23D1-4495-9ACB-DA5F1A9AF22D}" type="presOf" srcId="{41C11065-A394-4FBE-914F-6C0ED5B8D450}" destId="{EDDAB823-E2CD-49D2-9E99-7242C48F9AC2}" srcOrd="1" destOrd="0" presId="urn:microsoft.com/office/officeart/2005/8/layout/chart3"/>
    <dgm:cxn modelId="{EAA9E021-D3CC-4635-BC71-9F1897171A14}" type="presParOf" srcId="{0ADCA701-7491-4D2F-968F-F8F3ABA3D020}" destId="{032695F6-658C-4745-9B39-0D1BC8F644B5}" srcOrd="0" destOrd="0" presId="urn:microsoft.com/office/officeart/2005/8/layout/chart3"/>
    <dgm:cxn modelId="{44BD02FC-E505-4634-904B-322FD211CDB7}" type="presParOf" srcId="{0ADCA701-7491-4D2F-968F-F8F3ABA3D020}" destId="{EDDAB823-E2CD-49D2-9E99-7242C48F9AC2}" srcOrd="1" destOrd="0" presId="urn:microsoft.com/office/officeart/2005/8/layout/chart3"/>
    <dgm:cxn modelId="{4FC6AB4D-7C49-44E0-8828-13FE792B3BFC}" type="presParOf" srcId="{0ADCA701-7491-4D2F-968F-F8F3ABA3D020}" destId="{987626AF-B5C4-4BFC-ABEE-48F226393171}" srcOrd="2" destOrd="0" presId="urn:microsoft.com/office/officeart/2005/8/layout/chart3"/>
    <dgm:cxn modelId="{3E7BB7D8-792A-46BC-B1EF-620A6054010F}" type="presParOf" srcId="{0ADCA701-7491-4D2F-968F-F8F3ABA3D020}" destId="{E68B3ADD-D0C4-433A-BA8D-2FEDB941B298}" srcOrd="3" destOrd="0" presId="urn:microsoft.com/office/officeart/2005/8/layout/chart3"/>
    <dgm:cxn modelId="{6861A5A4-66B8-46C7-829E-EF685DA33417}" type="presParOf" srcId="{0ADCA701-7491-4D2F-968F-F8F3ABA3D020}" destId="{BD76D115-FF5C-4FD4-9BE2-F3E8875AD6DB}" srcOrd="4" destOrd="0" presId="urn:microsoft.com/office/officeart/2005/8/layout/chart3"/>
    <dgm:cxn modelId="{D34ADB0A-1E64-4650-9902-533B74CCDA0F}" type="presParOf" srcId="{0ADCA701-7491-4D2F-968F-F8F3ABA3D020}" destId="{4A84A198-324B-4936-9642-7C50D37EF27F}" srcOrd="5" destOrd="0" presId="urn:microsoft.com/office/officeart/2005/8/layout/chart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11AF5BA-22F8-4D05-9B58-CBDB732F9C6C}" type="doc">
      <dgm:prSet loTypeId="urn:microsoft.com/office/officeart/2005/8/layout/process1" loCatId="process" qsTypeId="urn:microsoft.com/office/officeart/2005/8/quickstyle/simple1" qsCatId="simple" csTypeId="urn:microsoft.com/office/officeart/2005/8/colors/accent1_2" csCatId="accent1"/>
      <dgm:spPr/>
      <dgm:t>
        <a:bodyPr/>
        <a:lstStyle/>
        <a:p>
          <a:endParaRPr lang="en-US"/>
        </a:p>
      </dgm:t>
    </dgm:pt>
    <dgm:pt modelId="{BFD27EB4-D05B-4160-BF2D-8C1BD1FB7058}">
      <dgm:prSet/>
      <dgm:spPr/>
      <dgm:t>
        <a:bodyPr/>
        <a:lstStyle/>
        <a:p>
          <a:r>
            <a:rPr lang="ru-RU" dirty="0"/>
            <a:t>Треба </a:t>
          </a:r>
          <a:r>
            <a:rPr lang="ru-RU" dirty="0" err="1"/>
            <a:t>розуміти</a:t>
          </a:r>
          <a:r>
            <a:rPr lang="ru-RU" dirty="0"/>
            <a:t>, </a:t>
          </a:r>
          <a:r>
            <a:rPr lang="ru-RU" dirty="0" err="1"/>
            <a:t>що</a:t>
          </a:r>
          <a:r>
            <a:rPr lang="ru-RU" dirty="0"/>
            <a:t> ми </a:t>
          </a:r>
          <a:r>
            <a:rPr lang="ru-RU" dirty="0" err="1"/>
            <a:t>сміємося</a:t>
          </a:r>
          <a:r>
            <a:rPr lang="ru-RU" dirty="0"/>
            <a:t> та </a:t>
          </a:r>
          <a:r>
            <a:rPr lang="ru-RU" dirty="0" err="1"/>
            <a:t>жартуємо</a:t>
          </a:r>
          <a:r>
            <a:rPr lang="ru-RU" dirty="0"/>
            <a:t>, особливо зараз, не просто </a:t>
          </a:r>
          <a:r>
            <a:rPr lang="ru-RU" dirty="0" err="1"/>
            <a:t>заради</a:t>
          </a:r>
          <a:r>
            <a:rPr lang="ru-RU" dirty="0"/>
            <a:t> </a:t>
          </a:r>
          <a:r>
            <a:rPr lang="ru-RU" dirty="0" err="1"/>
            <a:t>розваги</a:t>
          </a:r>
          <a:r>
            <a:rPr lang="ru-RU" dirty="0"/>
            <a:t> — є </a:t>
          </a:r>
          <a:r>
            <a:rPr lang="ru-RU" dirty="0" err="1"/>
            <a:t>якась</a:t>
          </a:r>
          <a:r>
            <a:rPr lang="ru-RU" dirty="0"/>
            <a:t> мета. </a:t>
          </a:r>
          <a:endParaRPr lang="en-US" dirty="0"/>
        </a:p>
      </dgm:t>
    </dgm:pt>
    <dgm:pt modelId="{F581BFB7-A882-4C33-9226-23C58072122E}" type="parTrans" cxnId="{1DB65E12-7764-461B-98A5-90E07AB3F3DA}">
      <dgm:prSet/>
      <dgm:spPr/>
      <dgm:t>
        <a:bodyPr/>
        <a:lstStyle/>
        <a:p>
          <a:endParaRPr lang="en-US"/>
        </a:p>
      </dgm:t>
    </dgm:pt>
    <dgm:pt modelId="{61904017-1A63-43D9-9561-8663FCC9541F}" type="sibTrans" cxnId="{1DB65E12-7764-461B-98A5-90E07AB3F3DA}">
      <dgm:prSet/>
      <dgm:spPr/>
      <dgm:t>
        <a:bodyPr/>
        <a:lstStyle/>
        <a:p>
          <a:endParaRPr lang="en-US"/>
        </a:p>
      </dgm:t>
    </dgm:pt>
    <dgm:pt modelId="{B3936CFB-7973-4337-BFA5-7A14208BDB38}">
      <dgm:prSet custT="1"/>
      <dgm:spPr/>
      <dgm:t>
        <a:bodyPr/>
        <a:lstStyle/>
        <a:p>
          <a:r>
            <a:rPr lang="ru-RU" sz="1200" dirty="0"/>
            <a:t>Люди </a:t>
          </a:r>
          <a:r>
            <a:rPr lang="ru-RU" sz="1200" dirty="0" err="1"/>
            <a:t>сміються</a:t>
          </a:r>
          <a:r>
            <a:rPr lang="ru-RU" sz="1200" dirty="0"/>
            <a:t> з </a:t>
          </a:r>
          <a:r>
            <a:rPr lang="ru-RU" sz="1200" dirty="0" err="1"/>
            <a:t>реальних</a:t>
          </a:r>
          <a:r>
            <a:rPr lang="ru-RU" sz="1200" dirty="0"/>
            <a:t> </a:t>
          </a:r>
          <a:r>
            <a:rPr lang="ru-RU" sz="1200" dirty="0" err="1"/>
            <a:t>історій</a:t>
          </a:r>
          <a:r>
            <a:rPr lang="ru-RU" sz="1200" dirty="0"/>
            <a:t> </a:t>
          </a:r>
          <a:r>
            <a:rPr lang="ru-RU" sz="1200" dirty="0" err="1"/>
            <a:t>більше</a:t>
          </a:r>
          <a:r>
            <a:rPr lang="ru-RU" sz="1200" dirty="0"/>
            <a:t>, </a:t>
          </a:r>
          <a:r>
            <a:rPr lang="ru-RU" sz="1200" dirty="0" err="1"/>
            <a:t>ніж</a:t>
          </a:r>
          <a:r>
            <a:rPr lang="ru-RU" sz="1200" dirty="0"/>
            <a:t> з </a:t>
          </a:r>
          <a:r>
            <a:rPr lang="ru-RU" sz="1200" dirty="0" err="1"/>
            <a:t>жартів</a:t>
          </a:r>
          <a:r>
            <a:rPr lang="ru-RU" sz="1200" dirty="0"/>
            <a:t> — так </a:t>
          </a:r>
          <a:r>
            <a:rPr lang="ru-RU" sz="1200" dirty="0" err="1"/>
            <a:t>завжди</a:t>
          </a:r>
          <a:r>
            <a:rPr lang="ru-RU" sz="1200" dirty="0"/>
            <a:t> </a:t>
          </a:r>
          <a:r>
            <a:rPr lang="ru-RU" sz="1200" dirty="0" err="1"/>
            <a:t>було</a:t>
          </a:r>
          <a:r>
            <a:rPr lang="ru-RU" sz="1200" dirty="0"/>
            <a:t>. Тому </a:t>
          </a:r>
          <a:r>
            <a:rPr lang="ru-RU" sz="1200" dirty="0" err="1"/>
            <a:t>що</a:t>
          </a:r>
          <a:r>
            <a:rPr lang="ru-RU" sz="1200" dirty="0"/>
            <a:t> </a:t>
          </a:r>
          <a:r>
            <a:rPr lang="ru-RU" sz="1200" dirty="0" err="1"/>
            <a:t>найбільше</a:t>
          </a:r>
          <a:r>
            <a:rPr lang="ru-RU" sz="1200" dirty="0"/>
            <a:t> </a:t>
          </a:r>
          <a:r>
            <a:rPr lang="ru-RU" sz="1200" dirty="0" err="1"/>
            <a:t>ржуть</a:t>
          </a:r>
          <a:r>
            <a:rPr lang="ru-RU" sz="1200" dirty="0"/>
            <a:t> з </a:t>
          </a:r>
          <a:r>
            <a:rPr lang="ru-RU" sz="1200" dirty="0" err="1"/>
            <a:t>правди</a:t>
          </a:r>
          <a:r>
            <a:rPr lang="ru-RU" sz="1200" dirty="0"/>
            <a:t>. Тому стендап </a:t>
          </a:r>
          <a:r>
            <a:rPr lang="ru-RU" sz="1200" dirty="0" err="1"/>
            <a:t>класно</a:t>
          </a:r>
          <a:r>
            <a:rPr lang="ru-RU" sz="1200" dirty="0"/>
            <a:t> заходить, коли у </a:t>
          </a:r>
          <a:r>
            <a:rPr lang="ru-RU" sz="1200" dirty="0" err="1"/>
            <a:t>ньому</a:t>
          </a:r>
          <a:r>
            <a:rPr lang="ru-RU" sz="1200" dirty="0"/>
            <a:t> </a:t>
          </a:r>
          <a:r>
            <a:rPr lang="ru-RU" sz="1200" dirty="0" err="1"/>
            <a:t>її</a:t>
          </a:r>
          <a:r>
            <a:rPr lang="ru-RU" sz="1200" dirty="0"/>
            <a:t> </a:t>
          </a:r>
          <a:r>
            <a:rPr lang="ru-RU" sz="1200" dirty="0" err="1"/>
            <a:t>багато</a:t>
          </a:r>
          <a:r>
            <a:rPr lang="ru-RU" sz="1200" dirty="0"/>
            <a:t>. </a:t>
          </a:r>
          <a:r>
            <a:rPr lang="ru-RU" sz="1200" dirty="0" err="1"/>
            <a:t>Життя</a:t>
          </a:r>
          <a:r>
            <a:rPr lang="ru-RU" sz="1200" dirty="0"/>
            <a:t> </a:t>
          </a:r>
          <a:r>
            <a:rPr lang="ru-RU" sz="1200" dirty="0" err="1"/>
            <a:t>набагато</a:t>
          </a:r>
          <a:r>
            <a:rPr lang="ru-RU" sz="1200" dirty="0"/>
            <a:t> </a:t>
          </a:r>
          <a:r>
            <a:rPr lang="ru-RU" sz="1200" dirty="0" err="1"/>
            <a:t>кращий</a:t>
          </a:r>
          <a:r>
            <a:rPr lang="ru-RU" sz="1200" dirty="0"/>
            <a:t> сценарист, </a:t>
          </a:r>
          <a:r>
            <a:rPr lang="ru-RU" sz="1200" dirty="0" err="1"/>
            <a:t>ніж</a:t>
          </a:r>
          <a:r>
            <a:rPr lang="ru-RU" sz="1200" dirty="0"/>
            <a:t> </a:t>
          </a:r>
          <a:r>
            <a:rPr lang="ru-RU" sz="1200" dirty="0" err="1"/>
            <a:t>ти</a:t>
          </a:r>
          <a:r>
            <a:rPr lang="ru-RU" sz="1200" dirty="0"/>
            <a:t>. </a:t>
          </a:r>
          <a:r>
            <a:rPr lang="ru-RU" sz="1200" dirty="0" err="1"/>
            <a:t>Жарти</a:t>
          </a:r>
          <a:r>
            <a:rPr lang="ru-RU" sz="1200" dirty="0"/>
            <a:t> </a:t>
          </a:r>
          <a:r>
            <a:rPr lang="ru-RU" sz="1200" dirty="0" err="1"/>
            <a:t>потрібні</a:t>
          </a:r>
          <a:r>
            <a:rPr lang="ru-RU" sz="1200" dirty="0"/>
            <a:t> </a:t>
          </a:r>
          <a:r>
            <a:rPr lang="ru-RU" sz="1200" dirty="0" err="1"/>
            <a:t>нашій</a:t>
          </a:r>
          <a:r>
            <a:rPr lang="ru-RU" sz="1200" dirty="0"/>
            <a:t> </a:t>
          </a:r>
          <a:r>
            <a:rPr lang="ru-RU" sz="1200" dirty="0" err="1"/>
            <a:t>державі</a:t>
          </a:r>
          <a:r>
            <a:rPr lang="ru-RU" sz="1200" dirty="0"/>
            <a:t> на </a:t>
          </a:r>
          <a:r>
            <a:rPr lang="ru-RU" sz="1200" dirty="0" err="1"/>
            <a:t>рівні</a:t>
          </a:r>
          <a:r>
            <a:rPr lang="ru-RU" sz="1200" dirty="0"/>
            <a:t> </a:t>
          </a:r>
          <a:r>
            <a:rPr lang="ru-RU" sz="1200" dirty="0" err="1"/>
            <a:t>пропаганди</a:t>
          </a:r>
          <a:r>
            <a:rPr lang="ru-RU" sz="1200" dirty="0"/>
            <a:t>. Тому </a:t>
          </a:r>
          <a:r>
            <a:rPr lang="ru-RU" sz="1200" dirty="0" err="1"/>
            <a:t>жартуйте</a:t>
          </a:r>
          <a:r>
            <a:rPr lang="ru-RU" sz="1200" dirty="0"/>
            <a:t> і не переживайте, не треба синдром </a:t>
          </a:r>
          <a:r>
            <a:rPr lang="ru-RU" sz="1200" dirty="0" err="1"/>
            <a:t>вцілілого</a:t>
          </a:r>
          <a:r>
            <a:rPr lang="ru-RU" sz="1200" dirty="0"/>
            <a:t> </a:t>
          </a:r>
          <a:r>
            <a:rPr lang="ru-RU" sz="1200" dirty="0" err="1"/>
            <a:t>конвертувати</a:t>
          </a:r>
          <a:r>
            <a:rPr lang="ru-RU" sz="1200" dirty="0"/>
            <a:t> в синдром </a:t>
          </a:r>
          <a:r>
            <a:rPr lang="ru-RU" sz="1200" dirty="0" err="1"/>
            <a:t>жартуючого</a:t>
          </a:r>
          <a:r>
            <a:rPr lang="ru-RU" sz="1200" dirty="0"/>
            <a:t>. </a:t>
          </a:r>
          <a:r>
            <a:rPr lang="ru-RU" sz="1200" dirty="0" err="1"/>
            <a:t>Ці</a:t>
          </a:r>
          <a:r>
            <a:rPr lang="ru-RU" sz="1200" dirty="0"/>
            <a:t> </a:t>
          </a:r>
          <a:r>
            <a:rPr lang="ru-RU" sz="1200" dirty="0" err="1"/>
            <a:t>історії</a:t>
          </a:r>
          <a:r>
            <a:rPr lang="ru-RU" sz="1200" dirty="0"/>
            <a:t> </a:t>
          </a:r>
          <a:r>
            <a:rPr lang="ru-RU" sz="1200" dirty="0" err="1"/>
            <a:t>смішні</a:t>
          </a:r>
          <a:r>
            <a:rPr lang="ru-RU" sz="1200" dirty="0"/>
            <a:t>, тому </a:t>
          </a:r>
          <a:r>
            <a:rPr lang="ru-RU" sz="1200" dirty="0" err="1"/>
            <a:t>що</a:t>
          </a:r>
          <a:r>
            <a:rPr lang="ru-RU" sz="1200" dirty="0"/>
            <a:t> у них </a:t>
          </a:r>
          <a:r>
            <a:rPr lang="ru-RU" sz="1200" dirty="0" err="1"/>
            <a:t>відбувається</a:t>
          </a:r>
          <a:r>
            <a:rPr lang="ru-RU" sz="1200" dirty="0"/>
            <a:t> </a:t>
          </a:r>
          <a:r>
            <a:rPr lang="ru-RU" sz="1200" dirty="0" err="1"/>
            <a:t>мікс</a:t>
          </a:r>
          <a:r>
            <a:rPr lang="ru-RU" sz="1200" dirty="0"/>
            <a:t> </a:t>
          </a:r>
          <a:r>
            <a:rPr lang="ru-RU" sz="1200" dirty="0" err="1"/>
            <a:t>воєнного</a:t>
          </a:r>
          <a:r>
            <a:rPr lang="ru-RU" sz="1200" dirty="0"/>
            <a:t> та </a:t>
          </a:r>
          <a:r>
            <a:rPr lang="ru-RU" sz="1200" dirty="0" err="1"/>
            <a:t>звичайного</a:t>
          </a:r>
          <a:r>
            <a:rPr lang="ru-RU" sz="1200" dirty="0"/>
            <a:t> </a:t>
          </a:r>
          <a:r>
            <a:rPr lang="ru-RU" sz="1200" dirty="0" err="1"/>
            <a:t>життя</a:t>
          </a:r>
          <a:r>
            <a:rPr lang="ru-RU" sz="1200" dirty="0"/>
            <a:t>. </a:t>
          </a:r>
          <a:r>
            <a:rPr lang="ru-RU" sz="1200" dirty="0" err="1"/>
            <a:t>Це</a:t>
          </a:r>
          <a:r>
            <a:rPr lang="ru-RU" sz="1200" dirty="0"/>
            <a:t> </a:t>
          </a:r>
          <a:r>
            <a:rPr lang="ru-RU" sz="1200" dirty="0" err="1"/>
            <a:t>логічна</a:t>
          </a:r>
          <a:r>
            <a:rPr lang="ru-RU" sz="1200" dirty="0"/>
            <a:t> </a:t>
          </a:r>
          <a:r>
            <a:rPr lang="ru-RU" sz="1200" dirty="0" err="1"/>
            <a:t>помилка</a:t>
          </a:r>
          <a:r>
            <a:rPr lang="ru-RU" sz="1200" dirty="0"/>
            <a:t>, яка </a:t>
          </a:r>
          <a:r>
            <a:rPr lang="ru-RU" sz="1200" dirty="0" err="1"/>
            <a:t>викликає</a:t>
          </a:r>
          <a:r>
            <a:rPr lang="ru-RU" sz="1200" dirty="0"/>
            <a:t> </a:t>
          </a:r>
          <a:r>
            <a:rPr lang="ru-RU" sz="1200" dirty="0" err="1"/>
            <a:t>сміх</a:t>
          </a:r>
          <a:r>
            <a:rPr lang="ru-RU" sz="1200" dirty="0"/>
            <a:t> в </a:t>
          </a:r>
          <a:r>
            <a:rPr lang="ru-RU" sz="1200" dirty="0" err="1"/>
            <a:t>голові</a:t>
          </a:r>
          <a:r>
            <a:rPr lang="ru-RU" sz="1200" dirty="0"/>
            <a:t>, тому </a:t>
          </a:r>
          <a:r>
            <a:rPr lang="ru-RU" sz="1200" dirty="0" err="1"/>
            <a:t>що</a:t>
          </a:r>
          <a:r>
            <a:rPr lang="ru-RU" sz="1200" dirty="0"/>
            <a:t> </a:t>
          </a:r>
          <a:r>
            <a:rPr lang="ru-RU" sz="1200" dirty="0" err="1"/>
            <a:t>ти</a:t>
          </a:r>
          <a:r>
            <a:rPr lang="ru-RU" sz="1200" dirty="0"/>
            <a:t> </a:t>
          </a:r>
          <a:r>
            <a:rPr lang="ru-RU" sz="1200" dirty="0" err="1"/>
            <a:t>сидиш</a:t>
          </a:r>
          <a:r>
            <a:rPr lang="ru-RU" sz="1200" dirty="0"/>
            <a:t> у </a:t>
          </a:r>
          <a:r>
            <a:rPr lang="ru-RU" sz="1200" dirty="0" err="1"/>
            <a:t>сховищі</a:t>
          </a:r>
          <a:r>
            <a:rPr lang="ru-RU" sz="1200" dirty="0"/>
            <a:t>, </a:t>
          </a:r>
          <a:r>
            <a:rPr lang="ru-RU" sz="1200" dirty="0" err="1"/>
            <a:t>бомблять</a:t>
          </a:r>
          <a:r>
            <a:rPr lang="ru-RU" sz="1200" dirty="0"/>
            <a:t> </a:t>
          </a:r>
          <a:r>
            <a:rPr lang="ru-RU" sz="1200" dirty="0" err="1"/>
            <a:t>міста</a:t>
          </a:r>
          <a:r>
            <a:rPr lang="ru-RU" sz="1200" dirty="0"/>
            <a:t>, </a:t>
          </a:r>
          <a:r>
            <a:rPr lang="ru-RU" sz="1200" dirty="0" err="1"/>
            <a:t>стріляють</a:t>
          </a:r>
          <a:r>
            <a:rPr lang="ru-RU" sz="1200" dirty="0"/>
            <a:t> людей, </a:t>
          </a:r>
          <a:r>
            <a:rPr lang="ru-RU" sz="1200" dirty="0" err="1"/>
            <a:t>жах</a:t>
          </a:r>
          <a:r>
            <a:rPr lang="ru-RU" sz="1200" dirty="0"/>
            <a:t> і </a:t>
          </a:r>
          <a:r>
            <a:rPr lang="ru-RU" sz="1200" dirty="0" err="1"/>
            <a:t>війна</a:t>
          </a:r>
          <a:r>
            <a:rPr lang="ru-RU" sz="1200" dirty="0"/>
            <a:t>, і тут же </a:t>
          </a:r>
          <a:r>
            <a:rPr lang="ru-RU" sz="1200" dirty="0" err="1"/>
            <a:t>читаєш</a:t>
          </a:r>
          <a:r>
            <a:rPr lang="ru-RU" sz="1200" dirty="0"/>
            <a:t> новину, </a:t>
          </a:r>
          <a:r>
            <a:rPr lang="ru-RU" sz="1200" dirty="0" err="1"/>
            <a:t>що</a:t>
          </a:r>
          <a:r>
            <a:rPr lang="ru-RU" sz="1200" dirty="0"/>
            <a:t> </a:t>
          </a:r>
          <a:r>
            <a:rPr lang="ru-RU" sz="1200" dirty="0" err="1"/>
            <a:t>гопніки</a:t>
          </a:r>
          <a:r>
            <a:rPr lang="ru-RU" sz="1200" dirty="0"/>
            <a:t> на </a:t>
          </a:r>
          <a:r>
            <a:rPr lang="ru-RU" sz="1200" dirty="0" err="1"/>
            <a:t>Оболоні</a:t>
          </a:r>
          <a:r>
            <a:rPr lang="ru-RU" sz="1200" dirty="0"/>
            <a:t> </a:t>
          </a:r>
          <a:r>
            <a:rPr lang="ru-RU" sz="1200" dirty="0" err="1"/>
            <a:t>віджали</a:t>
          </a:r>
          <a:r>
            <a:rPr lang="ru-RU" sz="1200" dirty="0"/>
            <a:t> БТР. </a:t>
          </a:r>
          <a:r>
            <a:rPr lang="ru-RU" sz="1200" dirty="0" err="1"/>
            <a:t>Це</a:t>
          </a:r>
          <a:r>
            <a:rPr lang="ru-RU" sz="1200" dirty="0"/>
            <a:t> </a:t>
          </a:r>
          <a:r>
            <a:rPr lang="ru-RU" sz="1200" dirty="0" err="1"/>
            <a:t>викликає</a:t>
          </a:r>
          <a:r>
            <a:rPr lang="ru-RU" sz="1200" dirty="0"/>
            <a:t> </a:t>
          </a:r>
          <a:r>
            <a:rPr lang="ru-RU" sz="1200" dirty="0" err="1"/>
            <a:t>незрозумілий</a:t>
          </a:r>
          <a:r>
            <a:rPr lang="ru-RU" sz="1200" dirty="0"/>
            <a:t> </a:t>
          </a:r>
          <a:r>
            <a:rPr lang="ru-RU" sz="1200" dirty="0" err="1"/>
            <a:t>розряд</a:t>
          </a:r>
          <a:r>
            <a:rPr lang="ru-RU" sz="1200" dirty="0"/>
            <a:t> </a:t>
          </a:r>
          <a:r>
            <a:rPr lang="ru-RU" sz="1200" dirty="0" err="1"/>
            <a:t>нейронів</a:t>
          </a:r>
          <a:r>
            <a:rPr lang="ru-RU" sz="1200" dirty="0"/>
            <a:t> у </a:t>
          </a:r>
          <a:r>
            <a:rPr lang="ru-RU" sz="1200" dirty="0" err="1"/>
            <a:t>мозку</a:t>
          </a:r>
          <a:r>
            <a:rPr lang="ru-RU" sz="1200" dirty="0"/>
            <a:t> і </a:t>
          </a:r>
          <a:r>
            <a:rPr lang="ru-RU" sz="1200" dirty="0" err="1"/>
            <a:t>ти</a:t>
          </a:r>
          <a:r>
            <a:rPr lang="ru-RU" sz="1200" dirty="0"/>
            <a:t> </a:t>
          </a:r>
          <a:r>
            <a:rPr lang="ru-RU" sz="1200" dirty="0" err="1"/>
            <a:t>починаєш</a:t>
          </a:r>
          <a:r>
            <a:rPr lang="ru-RU" sz="1200" dirty="0"/>
            <a:t> </a:t>
          </a:r>
          <a:r>
            <a:rPr lang="ru-RU" sz="1200" dirty="0" err="1"/>
            <a:t>сміятися</a:t>
          </a:r>
          <a:r>
            <a:rPr lang="ru-RU" sz="1200" dirty="0"/>
            <a:t> з сюру. </a:t>
          </a:r>
          <a:endParaRPr lang="en-US" sz="1200" dirty="0"/>
        </a:p>
      </dgm:t>
    </dgm:pt>
    <dgm:pt modelId="{EE99CE1D-5ADE-463A-BB50-C1CCD81773F0}" type="parTrans" cxnId="{13BD05E3-40B9-482A-BD0D-E7AB87D09E0E}">
      <dgm:prSet/>
      <dgm:spPr/>
      <dgm:t>
        <a:bodyPr/>
        <a:lstStyle/>
        <a:p>
          <a:endParaRPr lang="en-US"/>
        </a:p>
      </dgm:t>
    </dgm:pt>
    <dgm:pt modelId="{FB81F7EA-B6ED-4C77-8636-FE02EB9CBBDE}" type="sibTrans" cxnId="{13BD05E3-40B9-482A-BD0D-E7AB87D09E0E}">
      <dgm:prSet/>
      <dgm:spPr/>
      <dgm:t>
        <a:bodyPr/>
        <a:lstStyle/>
        <a:p>
          <a:endParaRPr lang="en-US"/>
        </a:p>
      </dgm:t>
    </dgm:pt>
    <dgm:pt modelId="{21C1878A-3CC1-4867-B1D8-D20298CC0E56}" type="pres">
      <dgm:prSet presAssocID="{111AF5BA-22F8-4D05-9B58-CBDB732F9C6C}" presName="Name0" presStyleCnt="0">
        <dgm:presLayoutVars>
          <dgm:dir/>
          <dgm:resizeHandles val="exact"/>
        </dgm:presLayoutVars>
      </dgm:prSet>
      <dgm:spPr/>
    </dgm:pt>
    <dgm:pt modelId="{6CF180A8-EA73-45B2-BDD3-5FE9AC8A3F69}" type="pres">
      <dgm:prSet presAssocID="{BFD27EB4-D05B-4160-BF2D-8C1BD1FB7058}" presName="node" presStyleLbl="node1" presStyleIdx="0" presStyleCnt="2" custLinFactNeighborX="22129">
        <dgm:presLayoutVars>
          <dgm:bulletEnabled val="1"/>
        </dgm:presLayoutVars>
      </dgm:prSet>
      <dgm:spPr/>
    </dgm:pt>
    <dgm:pt modelId="{55C99B8C-2A19-4935-8D0D-24501D6C1A5B}" type="pres">
      <dgm:prSet presAssocID="{61904017-1A63-43D9-9561-8663FCC9541F}" presName="sibTrans" presStyleLbl="sibTrans2D1" presStyleIdx="0" presStyleCnt="1"/>
      <dgm:spPr/>
    </dgm:pt>
    <dgm:pt modelId="{27F09CBC-E9D3-460B-BD78-4A53E1EB6565}" type="pres">
      <dgm:prSet presAssocID="{61904017-1A63-43D9-9561-8663FCC9541F}" presName="connectorText" presStyleLbl="sibTrans2D1" presStyleIdx="0" presStyleCnt="1"/>
      <dgm:spPr/>
    </dgm:pt>
    <dgm:pt modelId="{B219DEC0-B56E-42B9-974C-D893B52B0A47}" type="pres">
      <dgm:prSet presAssocID="{B3936CFB-7973-4337-BFA5-7A14208BDB38}" presName="node" presStyleLbl="node1" presStyleIdx="1" presStyleCnt="2">
        <dgm:presLayoutVars>
          <dgm:bulletEnabled val="1"/>
        </dgm:presLayoutVars>
      </dgm:prSet>
      <dgm:spPr/>
    </dgm:pt>
  </dgm:ptLst>
  <dgm:cxnLst>
    <dgm:cxn modelId="{1DB65E12-7764-461B-98A5-90E07AB3F3DA}" srcId="{111AF5BA-22F8-4D05-9B58-CBDB732F9C6C}" destId="{BFD27EB4-D05B-4160-BF2D-8C1BD1FB7058}" srcOrd="0" destOrd="0" parTransId="{F581BFB7-A882-4C33-9226-23C58072122E}" sibTransId="{61904017-1A63-43D9-9561-8663FCC9541F}"/>
    <dgm:cxn modelId="{A004522C-E63D-4A60-980B-3EBBBBE5544A}" type="presOf" srcId="{61904017-1A63-43D9-9561-8663FCC9541F}" destId="{27F09CBC-E9D3-460B-BD78-4A53E1EB6565}" srcOrd="1" destOrd="0" presId="urn:microsoft.com/office/officeart/2005/8/layout/process1"/>
    <dgm:cxn modelId="{3F904264-E9F2-43D3-BC68-2193A659623B}" type="presOf" srcId="{111AF5BA-22F8-4D05-9B58-CBDB732F9C6C}" destId="{21C1878A-3CC1-4867-B1D8-D20298CC0E56}" srcOrd="0" destOrd="0" presId="urn:microsoft.com/office/officeart/2005/8/layout/process1"/>
    <dgm:cxn modelId="{2FEBC066-432D-4614-949E-FA8D9608E68F}" type="presOf" srcId="{BFD27EB4-D05B-4160-BF2D-8C1BD1FB7058}" destId="{6CF180A8-EA73-45B2-BDD3-5FE9AC8A3F69}" srcOrd="0" destOrd="0" presId="urn:microsoft.com/office/officeart/2005/8/layout/process1"/>
    <dgm:cxn modelId="{55F76C90-2235-4B9E-BF8F-49364B181952}" type="presOf" srcId="{B3936CFB-7973-4337-BFA5-7A14208BDB38}" destId="{B219DEC0-B56E-42B9-974C-D893B52B0A47}" srcOrd="0" destOrd="0" presId="urn:microsoft.com/office/officeart/2005/8/layout/process1"/>
    <dgm:cxn modelId="{BF6200D2-C1CC-4F64-B332-A3586D7DFD5C}" type="presOf" srcId="{61904017-1A63-43D9-9561-8663FCC9541F}" destId="{55C99B8C-2A19-4935-8D0D-24501D6C1A5B}" srcOrd="0" destOrd="0" presId="urn:microsoft.com/office/officeart/2005/8/layout/process1"/>
    <dgm:cxn modelId="{13BD05E3-40B9-482A-BD0D-E7AB87D09E0E}" srcId="{111AF5BA-22F8-4D05-9B58-CBDB732F9C6C}" destId="{B3936CFB-7973-4337-BFA5-7A14208BDB38}" srcOrd="1" destOrd="0" parTransId="{EE99CE1D-5ADE-463A-BB50-C1CCD81773F0}" sibTransId="{FB81F7EA-B6ED-4C77-8636-FE02EB9CBBDE}"/>
    <dgm:cxn modelId="{C916605E-F039-4727-A092-BB2628016028}" type="presParOf" srcId="{21C1878A-3CC1-4867-B1D8-D20298CC0E56}" destId="{6CF180A8-EA73-45B2-BDD3-5FE9AC8A3F69}" srcOrd="0" destOrd="0" presId="urn:microsoft.com/office/officeart/2005/8/layout/process1"/>
    <dgm:cxn modelId="{D7689C2F-4E68-4215-B212-883ABBF22FA8}" type="presParOf" srcId="{21C1878A-3CC1-4867-B1D8-D20298CC0E56}" destId="{55C99B8C-2A19-4935-8D0D-24501D6C1A5B}" srcOrd="1" destOrd="0" presId="urn:microsoft.com/office/officeart/2005/8/layout/process1"/>
    <dgm:cxn modelId="{C791A2F2-C8AD-4AC2-AF98-13895650B2FC}" type="presParOf" srcId="{55C99B8C-2A19-4935-8D0D-24501D6C1A5B}" destId="{27F09CBC-E9D3-460B-BD78-4A53E1EB6565}" srcOrd="0" destOrd="0" presId="urn:microsoft.com/office/officeart/2005/8/layout/process1"/>
    <dgm:cxn modelId="{1E1A9EBB-A7D8-48B4-A3BA-F04FD88A2A40}" type="presParOf" srcId="{21C1878A-3CC1-4867-B1D8-D20298CC0E56}" destId="{B219DEC0-B56E-42B9-974C-D893B52B0A47}" srcOrd="2" destOrd="0" presId="urn:microsoft.com/office/officeart/2005/8/layout/process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7B14D1F2-B47B-429B-ABCC-22934C35A7FD}" type="doc">
      <dgm:prSet loTypeId="urn:microsoft.com/office/officeart/2005/8/layout/hierarchy1" loCatId="hierarchy" qsTypeId="urn:microsoft.com/office/officeart/2005/8/quickstyle/simple1" qsCatId="simple" csTypeId="urn:microsoft.com/office/officeart/2005/8/colors/accent1_2" csCatId="accent1"/>
      <dgm:spPr/>
      <dgm:t>
        <a:bodyPr/>
        <a:lstStyle/>
        <a:p>
          <a:endParaRPr lang="en-US"/>
        </a:p>
      </dgm:t>
    </dgm:pt>
    <dgm:pt modelId="{CAD07CAF-82F3-4161-A5F0-47614F6AE99E}">
      <dgm:prSet/>
      <dgm:spPr/>
      <dgm:t>
        <a:bodyPr/>
        <a:lstStyle/>
        <a:p>
          <a:r>
            <a:rPr lang="uk-UA"/>
            <a:t>Американський письменник Курт Воннегут у своїй книзі біографічних нарисів «Людина без країни» зокрема розповідав про дитинство під час Великої депресії 1929–1933 років у США, про молодість на тлі Другої світової війни та цілющий ефект гумору під час цих періодів життя.</a:t>
          </a:r>
          <a:endParaRPr lang="en-US"/>
        </a:p>
      </dgm:t>
    </dgm:pt>
    <dgm:pt modelId="{2822FD8E-B6AB-4D28-AB6E-150BDCFF3A9A}" type="parTrans" cxnId="{8077DD46-A113-4759-9E68-F9F9AD34D9B5}">
      <dgm:prSet/>
      <dgm:spPr/>
      <dgm:t>
        <a:bodyPr/>
        <a:lstStyle/>
        <a:p>
          <a:endParaRPr lang="en-US"/>
        </a:p>
      </dgm:t>
    </dgm:pt>
    <dgm:pt modelId="{5366F7FC-802B-46E8-A052-AA6DE391B3C7}" type="sibTrans" cxnId="{8077DD46-A113-4759-9E68-F9F9AD34D9B5}">
      <dgm:prSet/>
      <dgm:spPr/>
      <dgm:t>
        <a:bodyPr/>
        <a:lstStyle/>
        <a:p>
          <a:endParaRPr lang="en-US"/>
        </a:p>
      </dgm:t>
    </dgm:pt>
    <dgm:pt modelId="{70FAD6BD-34CB-459A-A7E2-76C6AB91B069}">
      <dgm:prSet/>
      <dgm:spPr/>
      <dgm:t>
        <a:bodyPr/>
        <a:lstStyle/>
        <a:p>
          <a:r>
            <a:rPr lang="uk-UA"/>
            <a:t>«Ріс я в той час, коли комічний жанр у цій країні був на висоті: в епоху Великої депресії. На радіо виступали абсолютно неповторні коміки. І не те щоб навмисне, але я в них вчився. - На власні очі я бачив руйнування міста Дрезден. Я бачив його до того і після, вибравшись із підвалу після чергового авіанальоту. Єдиною реакцією на побачене мною був сміх. Одному богові відомо, чому. Вочевидь, душі просто потрібна була розрядка </a:t>
          </a:r>
          <a:endParaRPr lang="en-US"/>
        </a:p>
      </dgm:t>
    </dgm:pt>
    <dgm:pt modelId="{794BDEEB-236C-405C-BFCB-26980A325F64}" type="parTrans" cxnId="{B17A47CC-69FD-444A-ACE0-82B39C7B6021}">
      <dgm:prSet/>
      <dgm:spPr/>
      <dgm:t>
        <a:bodyPr/>
        <a:lstStyle/>
        <a:p>
          <a:endParaRPr lang="en-US"/>
        </a:p>
      </dgm:t>
    </dgm:pt>
    <dgm:pt modelId="{43176958-1907-44F8-9F03-C1632E88E4AF}" type="sibTrans" cxnId="{B17A47CC-69FD-444A-ACE0-82B39C7B6021}">
      <dgm:prSet/>
      <dgm:spPr/>
      <dgm:t>
        <a:bodyPr/>
        <a:lstStyle/>
        <a:p>
          <a:endParaRPr lang="en-US"/>
        </a:p>
      </dgm:t>
    </dgm:pt>
    <dgm:pt modelId="{461003DF-F467-447A-8147-8010FB98F2A4}" type="pres">
      <dgm:prSet presAssocID="{7B14D1F2-B47B-429B-ABCC-22934C35A7FD}" presName="hierChild1" presStyleCnt="0">
        <dgm:presLayoutVars>
          <dgm:chPref val="1"/>
          <dgm:dir/>
          <dgm:animOne val="branch"/>
          <dgm:animLvl val="lvl"/>
          <dgm:resizeHandles/>
        </dgm:presLayoutVars>
      </dgm:prSet>
      <dgm:spPr/>
    </dgm:pt>
    <dgm:pt modelId="{83FE785B-FF0E-4C7D-998B-3D18FFBE9448}" type="pres">
      <dgm:prSet presAssocID="{CAD07CAF-82F3-4161-A5F0-47614F6AE99E}" presName="hierRoot1" presStyleCnt="0"/>
      <dgm:spPr/>
    </dgm:pt>
    <dgm:pt modelId="{723D86A7-DDF2-43CF-8969-964EFE9C7A73}" type="pres">
      <dgm:prSet presAssocID="{CAD07CAF-82F3-4161-A5F0-47614F6AE99E}" presName="composite" presStyleCnt="0"/>
      <dgm:spPr/>
    </dgm:pt>
    <dgm:pt modelId="{3C6AC69A-D627-46C3-9F3B-37E288D79987}" type="pres">
      <dgm:prSet presAssocID="{CAD07CAF-82F3-4161-A5F0-47614F6AE99E}" presName="background" presStyleLbl="node0" presStyleIdx="0" presStyleCnt="2"/>
      <dgm:spPr/>
    </dgm:pt>
    <dgm:pt modelId="{D1CE5472-48A4-4D7C-B52C-742C5F3C0058}" type="pres">
      <dgm:prSet presAssocID="{CAD07CAF-82F3-4161-A5F0-47614F6AE99E}" presName="text" presStyleLbl="fgAcc0" presStyleIdx="0" presStyleCnt="2">
        <dgm:presLayoutVars>
          <dgm:chPref val="3"/>
        </dgm:presLayoutVars>
      </dgm:prSet>
      <dgm:spPr/>
    </dgm:pt>
    <dgm:pt modelId="{78F20B9E-86B1-4C74-8B67-70B151BA0724}" type="pres">
      <dgm:prSet presAssocID="{CAD07CAF-82F3-4161-A5F0-47614F6AE99E}" presName="hierChild2" presStyleCnt="0"/>
      <dgm:spPr/>
    </dgm:pt>
    <dgm:pt modelId="{EA558C87-1F2F-4753-9EBA-FE9EBF17DE1E}" type="pres">
      <dgm:prSet presAssocID="{70FAD6BD-34CB-459A-A7E2-76C6AB91B069}" presName="hierRoot1" presStyleCnt="0"/>
      <dgm:spPr/>
    </dgm:pt>
    <dgm:pt modelId="{B4E2B173-0B1D-4016-AFA0-3F19E9B59C1A}" type="pres">
      <dgm:prSet presAssocID="{70FAD6BD-34CB-459A-A7E2-76C6AB91B069}" presName="composite" presStyleCnt="0"/>
      <dgm:spPr/>
    </dgm:pt>
    <dgm:pt modelId="{8E53E486-3DB0-4BC5-A36C-5C995BA35602}" type="pres">
      <dgm:prSet presAssocID="{70FAD6BD-34CB-459A-A7E2-76C6AB91B069}" presName="background" presStyleLbl="node0" presStyleIdx="1" presStyleCnt="2"/>
      <dgm:spPr/>
    </dgm:pt>
    <dgm:pt modelId="{E45420D2-2CFF-4E29-AAE4-1F291D434900}" type="pres">
      <dgm:prSet presAssocID="{70FAD6BD-34CB-459A-A7E2-76C6AB91B069}" presName="text" presStyleLbl="fgAcc0" presStyleIdx="1" presStyleCnt="2">
        <dgm:presLayoutVars>
          <dgm:chPref val="3"/>
        </dgm:presLayoutVars>
      </dgm:prSet>
      <dgm:spPr/>
    </dgm:pt>
    <dgm:pt modelId="{7FD92FF6-5759-4E84-8BCF-4B79206573DC}" type="pres">
      <dgm:prSet presAssocID="{70FAD6BD-34CB-459A-A7E2-76C6AB91B069}" presName="hierChild2" presStyleCnt="0"/>
      <dgm:spPr/>
    </dgm:pt>
  </dgm:ptLst>
  <dgm:cxnLst>
    <dgm:cxn modelId="{2318202C-14CB-44F6-9A1F-9E1B7EEF5C44}" type="presOf" srcId="{7B14D1F2-B47B-429B-ABCC-22934C35A7FD}" destId="{461003DF-F467-447A-8147-8010FB98F2A4}" srcOrd="0" destOrd="0" presId="urn:microsoft.com/office/officeart/2005/8/layout/hierarchy1"/>
    <dgm:cxn modelId="{8077DD46-A113-4759-9E68-F9F9AD34D9B5}" srcId="{7B14D1F2-B47B-429B-ABCC-22934C35A7FD}" destId="{CAD07CAF-82F3-4161-A5F0-47614F6AE99E}" srcOrd="0" destOrd="0" parTransId="{2822FD8E-B6AB-4D28-AB6E-150BDCFF3A9A}" sibTransId="{5366F7FC-802B-46E8-A052-AA6DE391B3C7}"/>
    <dgm:cxn modelId="{405584B4-8ECA-48CF-977A-6E80721ECBBE}" type="presOf" srcId="{70FAD6BD-34CB-459A-A7E2-76C6AB91B069}" destId="{E45420D2-2CFF-4E29-AAE4-1F291D434900}" srcOrd="0" destOrd="0" presId="urn:microsoft.com/office/officeart/2005/8/layout/hierarchy1"/>
    <dgm:cxn modelId="{B17A47CC-69FD-444A-ACE0-82B39C7B6021}" srcId="{7B14D1F2-B47B-429B-ABCC-22934C35A7FD}" destId="{70FAD6BD-34CB-459A-A7E2-76C6AB91B069}" srcOrd="1" destOrd="0" parTransId="{794BDEEB-236C-405C-BFCB-26980A325F64}" sibTransId="{43176958-1907-44F8-9F03-C1632E88E4AF}"/>
    <dgm:cxn modelId="{99E8ACE2-9419-40A1-9D04-3A94F1AD7753}" type="presOf" srcId="{CAD07CAF-82F3-4161-A5F0-47614F6AE99E}" destId="{D1CE5472-48A4-4D7C-B52C-742C5F3C0058}" srcOrd="0" destOrd="0" presId="urn:microsoft.com/office/officeart/2005/8/layout/hierarchy1"/>
    <dgm:cxn modelId="{42913869-1B9C-4494-B304-D12140157DD8}" type="presParOf" srcId="{461003DF-F467-447A-8147-8010FB98F2A4}" destId="{83FE785B-FF0E-4C7D-998B-3D18FFBE9448}" srcOrd="0" destOrd="0" presId="urn:microsoft.com/office/officeart/2005/8/layout/hierarchy1"/>
    <dgm:cxn modelId="{DF775467-2138-47DD-8C83-675F2D5528AE}" type="presParOf" srcId="{83FE785B-FF0E-4C7D-998B-3D18FFBE9448}" destId="{723D86A7-DDF2-43CF-8969-964EFE9C7A73}" srcOrd="0" destOrd="0" presId="urn:microsoft.com/office/officeart/2005/8/layout/hierarchy1"/>
    <dgm:cxn modelId="{3A1F5322-2C07-4233-AD32-CFB9A875D5FC}" type="presParOf" srcId="{723D86A7-DDF2-43CF-8969-964EFE9C7A73}" destId="{3C6AC69A-D627-46C3-9F3B-37E288D79987}" srcOrd="0" destOrd="0" presId="urn:microsoft.com/office/officeart/2005/8/layout/hierarchy1"/>
    <dgm:cxn modelId="{463DDC76-DD53-402C-9301-27525DB2F7EC}" type="presParOf" srcId="{723D86A7-DDF2-43CF-8969-964EFE9C7A73}" destId="{D1CE5472-48A4-4D7C-B52C-742C5F3C0058}" srcOrd="1" destOrd="0" presId="urn:microsoft.com/office/officeart/2005/8/layout/hierarchy1"/>
    <dgm:cxn modelId="{8CEE888A-A766-4F43-BD1C-56B44C300F72}" type="presParOf" srcId="{83FE785B-FF0E-4C7D-998B-3D18FFBE9448}" destId="{78F20B9E-86B1-4C74-8B67-70B151BA0724}" srcOrd="1" destOrd="0" presId="urn:microsoft.com/office/officeart/2005/8/layout/hierarchy1"/>
    <dgm:cxn modelId="{07F2C94D-ECF8-448A-8489-3512B795D32B}" type="presParOf" srcId="{461003DF-F467-447A-8147-8010FB98F2A4}" destId="{EA558C87-1F2F-4753-9EBA-FE9EBF17DE1E}" srcOrd="1" destOrd="0" presId="urn:microsoft.com/office/officeart/2005/8/layout/hierarchy1"/>
    <dgm:cxn modelId="{4B3CA466-90D2-4761-8835-900A908C6FCB}" type="presParOf" srcId="{EA558C87-1F2F-4753-9EBA-FE9EBF17DE1E}" destId="{B4E2B173-0B1D-4016-AFA0-3F19E9B59C1A}" srcOrd="0" destOrd="0" presId="urn:microsoft.com/office/officeart/2005/8/layout/hierarchy1"/>
    <dgm:cxn modelId="{630E0115-9C61-4C30-ABA2-7297BAED4AC6}" type="presParOf" srcId="{B4E2B173-0B1D-4016-AFA0-3F19E9B59C1A}" destId="{8E53E486-3DB0-4BC5-A36C-5C995BA35602}" srcOrd="0" destOrd="0" presId="urn:microsoft.com/office/officeart/2005/8/layout/hierarchy1"/>
    <dgm:cxn modelId="{E97F200D-D2E2-465F-A461-908E8DE83BAB}" type="presParOf" srcId="{B4E2B173-0B1D-4016-AFA0-3F19E9B59C1A}" destId="{E45420D2-2CFF-4E29-AAE4-1F291D434900}" srcOrd="1" destOrd="0" presId="urn:microsoft.com/office/officeart/2005/8/layout/hierarchy1"/>
    <dgm:cxn modelId="{D6738806-B6AA-4A6B-A92A-11E8D4EF8860}" type="presParOf" srcId="{EA558C87-1F2F-4753-9EBA-FE9EBF17DE1E}" destId="{7FD92FF6-5759-4E84-8BCF-4B79206573DC}"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D1EFFBC-C440-4D9E-AE80-B068EA2BCE5D}" type="doc">
      <dgm:prSet loTypeId="urn:microsoft.com/office/officeart/2008/layout/LinedList" loCatId="list" qsTypeId="urn:microsoft.com/office/officeart/2005/8/quickstyle/simple1" qsCatId="simple" csTypeId="urn:microsoft.com/office/officeart/2005/8/colors/accent1_2" csCatId="accent1"/>
      <dgm:spPr/>
      <dgm:t>
        <a:bodyPr/>
        <a:lstStyle/>
        <a:p>
          <a:endParaRPr lang="en-US"/>
        </a:p>
      </dgm:t>
    </dgm:pt>
    <dgm:pt modelId="{10F68888-4D77-477F-8F4A-1A5026CDFFDA}">
      <dgm:prSet/>
      <dgm:spPr/>
      <dgm:t>
        <a:bodyPr/>
        <a:lstStyle/>
        <a:p>
          <a:r>
            <a:rPr lang="uk-UA" b="1"/>
            <a:t>Якщо ти солдат, ти:</a:t>
          </a:r>
          <a:endParaRPr lang="en-US"/>
        </a:p>
      </dgm:t>
    </dgm:pt>
    <dgm:pt modelId="{4B03ED65-14AB-4786-B6FF-901A910C38E6}" type="parTrans" cxnId="{60B50D6C-D8BD-43D1-8A45-1E8FD01D0A42}">
      <dgm:prSet/>
      <dgm:spPr/>
      <dgm:t>
        <a:bodyPr/>
        <a:lstStyle/>
        <a:p>
          <a:endParaRPr lang="en-US"/>
        </a:p>
      </dgm:t>
    </dgm:pt>
    <dgm:pt modelId="{D1C4E6F2-806B-44FB-8233-75ADF40B7058}" type="sibTrans" cxnId="{60B50D6C-D8BD-43D1-8A45-1E8FD01D0A42}">
      <dgm:prSet/>
      <dgm:spPr/>
      <dgm:t>
        <a:bodyPr/>
        <a:lstStyle/>
        <a:p>
          <a:endParaRPr lang="en-US"/>
        </a:p>
      </dgm:t>
    </dgm:pt>
    <dgm:pt modelId="{46DCF8A3-C709-49CE-BDD4-0D0CD3B65812}">
      <dgm:prSet/>
      <dgm:spPr/>
      <dgm:t>
        <a:bodyPr/>
        <a:lstStyle/>
        <a:p>
          <a:r>
            <a:rPr lang="uk-UA" b="1"/>
            <a:t>(1) або вдома, або (2) на фронті.</a:t>
          </a:r>
          <a:endParaRPr lang="en-US"/>
        </a:p>
      </dgm:t>
    </dgm:pt>
    <dgm:pt modelId="{A99EEA7C-4E0B-41D5-81DE-DE19C099BA11}" type="parTrans" cxnId="{ABE030DE-9EBD-4D6E-AC15-1183EA2A4B34}">
      <dgm:prSet/>
      <dgm:spPr/>
      <dgm:t>
        <a:bodyPr/>
        <a:lstStyle/>
        <a:p>
          <a:endParaRPr lang="en-US"/>
        </a:p>
      </dgm:t>
    </dgm:pt>
    <dgm:pt modelId="{190AD28C-0215-4A0C-8EED-36B57D1A6DE6}" type="sibTrans" cxnId="{ABE030DE-9EBD-4D6E-AC15-1183EA2A4B34}">
      <dgm:prSet/>
      <dgm:spPr/>
      <dgm:t>
        <a:bodyPr/>
        <a:lstStyle/>
        <a:p>
          <a:endParaRPr lang="en-US"/>
        </a:p>
      </dgm:t>
    </dgm:pt>
    <dgm:pt modelId="{57C7E081-5342-4358-BA81-F4A6E404C8F9}">
      <dgm:prSet/>
      <dgm:spPr/>
      <dgm:t>
        <a:bodyPr/>
        <a:lstStyle/>
        <a:p>
          <a:r>
            <a:rPr lang="uk-UA" b="1"/>
            <a:t>Якщо (1), тобі нема про що турбуватися.</a:t>
          </a:r>
          <a:endParaRPr lang="en-US"/>
        </a:p>
      </dgm:t>
    </dgm:pt>
    <dgm:pt modelId="{14C67D40-E4AE-49C1-BCEC-667A6FA862DB}" type="parTrans" cxnId="{1BC344D5-098A-4050-AE2E-D8777EF170BA}">
      <dgm:prSet/>
      <dgm:spPr/>
      <dgm:t>
        <a:bodyPr/>
        <a:lstStyle/>
        <a:p>
          <a:endParaRPr lang="en-US"/>
        </a:p>
      </dgm:t>
    </dgm:pt>
    <dgm:pt modelId="{C08C5DA7-D045-4F1E-B487-BBB0CDC33EB1}" type="sibTrans" cxnId="{1BC344D5-098A-4050-AE2E-D8777EF170BA}">
      <dgm:prSet/>
      <dgm:spPr/>
      <dgm:t>
        <a:bodyPr/>
        <a:lstStyle/>
        <a:p>
          <a:endParaRPr lang="en-US"/>
        </a:p>
      </dgm:t>
    </dgm:pt>
    <dgm:pt modelId="{97E60815-D95D-4EE5-8E06-0AA1A15B5738}">
      <dgm:prSet/>
      <dgm:spPr/>
      <dgm:t>
        <a:bodyPr/>
        <a:lstStyle/>
        <a:p>
          <a:r>
            <a:rPr lang="uk-UA" b="1"/>
            <a:t>Якщо (2), ти або (1) знаходишся поза небезпечною зоною, або (2) знаходишся в ній.</a:t>
          </a:r>
          <a:endParaRPr lang="en-US"/>
        </a:p>
      </dgm:t>
    </dgm:pt>
    <dgm:pt modelId="{529DAC9B-12CE-4CAF-89A0-C5913A64C4BE}" type="parTrans" cxnId="{69AC2488-941B-41D2-BB36-87EF05462776}">
      <dgm:prSet/>
      <dgm:spPr/>
      <dgm:t>
        <a:bodyPr/>
        <a:lstStyle/>
        <a:p>
          <a:endParaRPr lang="en-US"/>
        </a:p>
      </dgm:t>
    </dgm:pt>
    <dgm:pt modelId="{9B6D7F0B-90D5-4B7B-AFAF-A79366A2F3FD}" type="sibTrans" cxnId="{69AC2488-941B-41D2-BB36-87EF05462776}">
      <dgm:prSet/>
      <dgm:spPr/>
      <dgm:t>
        <a:bodyPr/>
        <a:lstStyle/>
        <a:p>
          <a:endParaRPr lang="en-US"/>
        </a:p>
      </dgm:t>
    </dgm:pt>
    <dgm:pt modelId="{A1E6049A-5B54-4D7F-A45A-50EA4BB8547F}">
      <dgm:prSet/>
      <dgm:spPr/>
      <dgm:t>
        <a:bodyPr/>
        <a:lstStyle/>
        <a:p>
          <a:r>
            <a:rPr lang="uk-UA" b="1"/>
            <a:t>Якщо (1), тобі нема про що турбуватися.</a:t>
          </a:r>
          <a:endParaRPr lang="en-US"/>
        </a:p>
      </dgm:t>
    </dgm:pt>
    <dgm:pt modelId="{04B55418-E20C-4C31-AC5C-1B6FDBBD0642}" type="parTrans" cxnId="{2A5C974B-8C2A-4ACD-8D36-FAD40324EADD}">
      <dgm:prSet/>
      <dgm:spPr/>
      <dgm:t>
        <a:bodyPr/>
        <a:lstStyle/>
        <a:p>
          <a:endParaRPr lang="en-US"/>
        </a:p>
      </dgm:t>
    </dgm:pt>
    <dgm:pt modelId="{9FA0BE7E-1288-49FE-85F0-E893DA1B4BE7}" type="sibTrans" cxnId="{2A5C974B-8C2A-4ACD-8D36-FAD40324EADD}">
      <dgm:prSet/>
      <dgm:spPr/>
      <dgm:t>
        <a:bodyPr/>
        <a:lstStyle/>
        <a:p>
          <a:endParaRPr lang="en-US"/>
        </a:p>
      </dgm:t>
    </dgm:pt>
    <dgm:pt modelId="{8B311DE5-3882-45A7-B9C4-6E952DDC17D4}">
      <dgm:prSet/>
      <dgm:spPr/>
      <dgm:t>
        <a:bodyPr/>
        <a:lstStyle/>
        <a:p>
          <a:r>
            <a:rPr lang="uk-UA" b="1"/>
            <a:t>Якщо (2), ти або (1) не поранений, або (2) поранений.</a:t>
          </a:r>
          <a:endParaRPr lang="en-US"/>
        </a:p>
      </dgm:t>
    </dgm:pt>
    <dgm:pt modelId="{93FCB000-1D3C-4961-A67C-3DB8740F7968}" type="parTrans" cxnId="{9C910528-B21B-400C-8E25-CD68CCD4B0EF}">
      <dgm:prSet/>
      <dgm:spPr/>
      <dgm:t>
        <a:bodyPr/>
        <a:lstStyle/>
        <a:p>
          <a:endParaRPr lang="en-US"/>
        </a:p>
      </dgm:t>
    </dgm:pt>
    <dgm:pt modelId="{473FCAAB-B9A7-4EC4-930F-7F8E8CE6FC46}" type="sibTrans" cxnId="{9C910528-B21B-400C-8E25-CD68CCD4B0EF}">
      <dgm:prSet/>
      <dgm:spPr/>
      <dgm:t>
        <a:bodyPr/>
        <a:lstStyle/>
        <a:p>
          <a:endParaRPr lang="en-US"/>
        </a:p>
      </dgm:t>
    </dgm:pt>
    <dgm:pt modelId="{729785BB-3A5B-430F-882D-DA488E7BCBAE}">
      <dgm:prSet/>
      <dgm:spPr/>
      <dgm:t>
        <a:bodyPr/>
        <a:lstStyle/>
        <a:p>
          <a:r>
            <a:rPr lang="uk-UA" b="1"/>
            <a:t>Якщо (1), тобі нема про що турбуватися.</a:t>
          </a:r>
          <a:endParaRPr lang="en-US"/>
        </a:p>
      </dgm:t>
    </dgm:pt>
    <dgm:pt modelId="{1B27C296-26C1-45E6-9249-C4DB73EE02C7}" type="parTrans" cxnId="{765265EA-BCA4-4205-8F37-1936F7A34CC2}">
      <dgm:prSet/>
      <dgm:spPr/>
      <dgm:t>
        <a:bodyPr/>
        <a:lstStyle/>
        <a:p>
          <a:endParaRPr lang="en-US"/>
        </a:p>
      </dgm:t>
    </dgm:pt>
    <dgm:pt modelId="{DDE70B9A-E596-481D-B393-53B2AE19D1FC}" type="sibTrans" cxnId="{765265EA-BCA4-4205-8F37-1936F7A34CC2}">
      <dgm:prSet/>
      <dgm:spPr/>
      <dgm:t>
        <a:bodyPr/>
        <a:lstStyle/>
        <a:p>
          <a:endParaRPr lang="en-US"/>
        </a:p>
      </dgm:t>
    </dgm:pt>
    <dgm:pt modelId="{D6B82CF1-8C57-4AFB-8035-E73E21AB8CC8}">
      <dgm:prSet/>
      <dgm:spPr/>
      <dgm:t>
        <a:bodyPr/>
        <a:lstStyle/>
        <a:p>
          <a:r>
            <a:rPr lang="uk-UA" b="1"/>
            <a:t>Якщо (2), ти або (1) незначно поранений, або (2) небезпечно поранений.</a:t>
          </a:r>
          <a:endParaRPr lang="en-US"/>
        </a:p>
      </dgm:t>
    </dgm:pt>
    <dgm:pt modelId="{8CC2E3B9-F65C-42D6-A1F4-CB1537859D10}" type="parTrans" cxnId="{B69985C5-18BE-4A5B-93CD-F9D18B8CC944}">
      <dgm:prSet/>
      <dgm:spPr/>
      <dgm:t>
        <a:bodyPr/>
        <a:lstStyle/>
        <a:p>
          <a:endParaRPr lang="en-US"/>
        </a:p>
      </dgm:t>
    </dgm:pt>
    <dgm:pt modelId="{0C3DAC0F-4D0D-4FB6-98AF-9E17BF3E50EB}" type="sibTrans" cxnId="{B69985C5-18BE-4A5B-93CD-F9D18B8CC944}">
      <dgm:prSet/>
      <dgm:spPr/>
      <dgm:t>
        <a:bodyPr/>
        <a:lstStyle/>
        <a:p>
          <a:endParaRPr lang="en-US"/>
        </a:p>
      </dgm:t>
    </dgm:pt>
    <dgm:pt modelId="{7052D1D4-E234-4133-A9C5-BA45DD10FF9C}">
      <dgm:prSet/>
      <dgm:spPr/>
      <dgm:t>
        <a:bodyPr/>
        <a:lstStyle/>
        <a:p>
          <a:r>
            <a:rPr lang="uk-UA" b="1"/>
            <a:t>Якщо (1), тобі нема про що турбуватися.</a:t>
          </a:r>
          <a:endParaRPr lang="en-US"/>
        </a:p>
      </dgm:t>
    </dgm:pt>
    <dgm:pt modelId="{AEB1F270-B6A8-41E1-92BC-036BD950CF9B}" type="parTrans" cxnId="{E3048F52-C4E5-4D91-9804-EFE6A81726B0}">
      <dgm:prSet/>
      <dgm:spPr/>
      <dgm:t>
        <a:bodyPr/>
        <a:lstStyle/>
        <a:p>
          <a:endParaRPr lang="en-US"/>
        </a:p>
      </dgm:t>
    </dgm:pt>
    <dgm:pt modelId="{606D1A9E-0B03-47BE-A33A-4C06FC6CB8C5}" type="sibTrans" cxnId="{E3048F52-C4E5-4D91-9804-EFE6A81726B0}">
      <dgm:prSet/>
      <dgm:spPr/>
      <dgm:t>
        <a:bodyPr/>
        <a:lstStyle/>
        <a:p>
          <a:endParaRPr lang="en-US"/>
        </a:p>
      </dgm:t>
    </dgm:pt>
    <dgm:pt modelId="{D8EDA72D-35FC-4827-A82F-8EC8BF9D1346}">
      <dgm:prSet/>
      <dgm:spPr/>
      <dgm:t>
        <a:bodyPr/>
        <a:lstStyle/>
        <a:p>
          <a:r>
            <a:rPr lang="uk-UA" b="1"/>
            <a:t>Якщо (2), ти або (1) виживеш, або (2) помреш.</a:t>
          </a:r>
          <a:endParaRPr lang="en-US"/>
        </a:p>
      </dgm:t>
    </dgm:pt>
    <dgm:pt modelId="{30443682-4795-4FA3-A30B-EB99009D410F}" type="parTrans" cxnId="{C6797A22-9B01-48FD-9D8F-093630BC0370}">
      <dgm:prSet/>
      <dgm:spPr/>
      <dgm:t>
        <a:bodyPr/>
        <a:lstStyle/>
        <a:p>
          <a:endParaRPr lang="en-US"/>
        </a:p>
      </dgm:t>
    </dgm:pt>
    <dgm:pt modelId="{91C4D317-7AFA-4C0F-8146-2BE288607E28}" type="sibTrans" cxnId="{C6797A22-9B01-48FD-9D8F-093630BC0370}">
      <dgm:prSet/>
      <dgm:spPr/>
      <dgm:t>
        <a:bodyPr/>
        <a:lstStyle/>
        <a:p>
          <a:endParaRPr lang="en-US"/>
        </a:p>
      </dgm:t>
    </dgm:pt>
    <dgm:pt modelId="{39117BA0-DDE1-42F8-BCDA-E5EC21EA2CF9}">
      <dgm:prSet/>
      <dgm:spPr/>
      <dgm:t>
        <a:bodyPr/>
        <a:lstStyle/>
        <a:p>
          <a:r>
            <a:rPr lang="uk-UA" b="1"/>
            <a:t>Якщо ти живий, тобі нема про що турбуватися. А якщо ти помреш, ТИ НЕ МОЖЕШ турбуватися! То навіщо турбуватися?».</a:t>
          </a:r>
          <a:endParaRPr lang="en-US"/>
        </a:p>
      </dgm:t>
    </dgm:pt>
    <dgm:pt modelId="{92C87ADD-ADF4-4840-961C-C4A484D9E390}" type="parTrans" cxnId="{9600A454-3765-4DBD-B969-D8F820950FED}">
      <dgm:prSet/>
      <dgm:spPr/>
      <dgm:t>
        <a:bodyPr/>
        <a:lstStyle/>
        <a:p>
          <a:endParaRPr lang="en-US"/>
        </a:p>
      </dgm:t>
    </dgm:pt>
    <dgm:pt modelId="{A85F51B1-BE4D-4234-A793-86AB6B339548}" type="sibTrans" cxnId="{9600A454-3765-4DBD-B969-D8F820950FED}">
      <dgm:prSet/>
      <dgm:spPr/>
      <dgm:t>
        <a:bodyPr/>
        <a:lstStyle/>
        <a:p>
          <a:endParaRPr lang="en-US"/>
        </a:p>
      </dgm:t>
    </dgm:pt>
    <dgm:pt modelId="{8334B7F4-3C6B-4768-BF39-A4539F2DE156}" type="pres">
      <dgm:prSet presAssocID="{BD1EFFBC-C440-4D9E-AE80-B068EA2BCE5D}" presName="vert0" presStyleCnt="0">
        <dgm:presLayoutVars>
          <dgm:dir/>
          <dgm:animOne val="branch"/>
          <dgm:animLvl val="lvl"/>
        </dgm:presLayoutVars>
      </dgm:prSet>
      <dgm:spPr/>
    </dgm:pt>
    <dgm:pt modelId="{1849AEBC-CD40-4910-9453-CE7B7BAABC92}" type="pres">
      <dgm:prSet presAssocID="{10F68888-4D77-477F-8F4A-1A5026CDFFDA}" presName="thickLine" presStyleLbl="alignNode1" presStyleIdx="0" presStyleCnt="11"/>
      <dgm:spPr/>
    </dgm:pt>
    <dgm:pt modelId="{480080E9-C5B7-44B3-9447-EE29E49A5E45}" type="pres">
      <dgm:prSet presAssocID="{10F68888-4D77-477F-8F4A-1A5026CDFFDA}" presName="horz1" presStyleCnt="0"/>
      <dgm:spPr/>
    </dgm:pt>
    <dgm:pt modelId="{145066BC-CDD1-417F-ADC3-465C7370CFB5}" type="pres">
      <dgm:prSet presAssocID="{10F68888-4D77-477F-8F4A-1A5026CDFFDA}" presName="tx1" presStyleLbl="revTx" presStyleIdx="0" presStyleCnt="11"/>
      <dgm:spPr/>
    </dgm:pt>
    <dgm:pt modelId="{AE6FFF09-3E14-49B4-8E1F-004B7BD878D9}" type="pres">
      <dgm:prSet presAssocID="{10F68888-4D77-477F-8F4A-1A5026CDFFDA}" presName="vert1" presStyleCnt="0"/>
      <dgm:spPr/>
    </dgm:pt>
    <dgm:pt modelId="{3CDA1794-2BA6-4AF1-8F5F-E2D04FDF42A1}" type="pres">
      <dgm:prSet presAssocID="{46DCF8A3-C709-49CE-BDD4-0D0CD3B65812}" presName="thickLine" presStyleLbl="alignNode1" presStyleIdx="1" presStyleCnt="11"/>
      <dgm:spPr/>
    </dgm:pt>
    <dgm:pt modelId="{1365220B-4A35-407B-81F6-7F185C3AB3AA}" type="pres">
      <dgm:prSet presAssocID="{46DCF8A3-C709-49CE-BDD4-0D0CD3B65812}" presName="horz1" presStyleCnt="0"/>
      <dgm:spPr/>
    </dgm:pt>
    <dgm:pt modelId="{2C374581-0D6A-4206-B685-DC108757E574}" type="pres">
      <dgm:prSet presAssocID="{46DCF8A3-C709-49CE-BDD4-0D0CD3B65812}" presName="tx1" presStyleLbl="revTx" presStyleIdx="1" presStyleCnt="11"/>
      <dgm:spPr/>
    </dgm:pt>
    <dgm:pt modelId="{C054B63D-397E-4A7C-A3E6-9770D394922D}" type="pres">
      <dgm:prSet presAssocID="{46DCF8A3-C709-49CE-BDD4-0D0CD3B65812}" presName="vert1" presStyleCnt="0"/>
      <dgm:spPr/>
    </dgm:pt>
    <dgm:pt modelId="{069522E3-A2F4-4685-9A1F-45451DA445D7}" type="pres">
      <dgm:prSet presAssocID="{57C7E081-5342-4358-BA81-F4A6E404C8F9}" presName="thickLine" presStyleLbl="alignNode1" presStyleIdx="2" presStyleCnt="11"/>
      <dgm:spPr/>
    </dgm:pt>
    <dgm:pt modelId="{13E935FA-AA01-4F0A-853C-E48BEF0EF25F}" type="pres">
      <dgm:prSet presAssocID="{57C7E081-5342-4358-BA81-F4A6E404C8F9}" presName="horz1" presStyleCnt="0"/>
      <dgm:spPr/>
    </dgm:pt>
    <dgm:pt modelId="{3C2B5502-2913-445F-B731-C23F5BC9A1AB}" type="pres">
      <dgm:prSet presAssocID="{57C7E081-5342-4358-BA81-F4A6E404C8F9}" presName="tx1" presStyleLbl="revTx" presStyleIdx="2" presStyleCnt="11"/>
      <dgm:spPr/>
    </dgm:pt>
    <dgm:pt modelId="{1AA6F980-C463-4837-A10F-87D2108A32DE}" type="pres">
      <dgm:prSet presAssocID="{57C7E081-5342-4358-BA81-F4A6E404C8F9}" presName="vert1" presStyleCnt="0"/>
      <dgm:spPr/>
    </dgm:pt>
    <dgm:pt modelId="{22843E25-B7FF-4A60-B987-E3A982B3117F}" type="pres">
      <dgm:prSet presAssocID="{97E60815-D95D-4EE5-8E06-0AA1A15B5738}" presName="thickLine" presStyleLbl="alignNode1" presStyleIdx="3" presStyleCnt="11"/>
      <dgm:spPr/>
    </dgm:pt>
    <dgm:pt modelId="{A14BD4DA-E587-488D-ADB9-84034EF9CBD1}" type="pres">
      <dgm:prSet presAssocID="{97E60815-D95D-4EE5-8E06-0AA1A15B5738}" presName="horz1" presStyleCnt="0"/>
      <dgm:spPr/>
    </dgm:pt>
    <dgm:pt modelId="{6B130C50-FBD9-4654-B548-D121BA6E080E}" type="pres">
      <dgm:prSet presAssocID="{97E60815-D95D-4EE5-8E06-0AA1A15B5738}" presName="tx1" presStyleLbl="revTx" presStyleIdx="3" presStyleCnt="11"/>
      <dgm:spPr/>
    </dgm:pt>
    <dgm:pt modelId="{0F24AF9E-708B-4600-817C-3A852FCD297B}" type="pres">
      <dgm:prSet presAssocID="{97E60815-D95D-4EE5-8E06-0AA1A15B5738}" presName="vert1" presStyleCnt="0"/>
      <dgm:spPr/>
    </dgm:pt>
    <dgm:pt modelId="{739DBE51-463A-4D58-A2EC-8DD88EB9972E}" type="pres">
      <dgm:prSet presAssocID="{A1E6049A-5B54-4D7F-A45A-50EA4BB8547F}" presName="thickLine" presStyleLbl="alignNode1" presStyleIdx="4" presStyleCnt="11"/>
      <dgm:spPr/>
    </dgm:pt>
    <dgm:pt modelId="{A30C6A6F-0B49-4E71-8B70-2FE046B60886}" type="pres">
      <dgm:prSet presAssocID="{A1E6049A-5B54-4D7F-A45A-50EA4BB8547F}" presName="horz1" presStyleCnt="0"/>
      <dgm:spPr/>
    </dgm:pt>
    <dgm:pt modelId="{7AB4FB31-BE1E-4208-8041-EB7A39F0F4A8}" type="pres">
      <dgm:prSet presAssocID="{A1E6049A-5B54-4D7F-A45A-50EA4BB8547F}" presName="tx1" presStyleLbl="revTx" presStyleIdx="4" presStyleCnt="11"/>
      <dgm:spPr/>
    </dgm:pt>
    <dgm:pt modelId="{CE821AAF-A68A-4C14-85BF-B335D6605DF7}" type="pres">
      <dgm:prSet presAssocID="{A1E6049A-5B54-4D7F-A45A-50EA4BB8547F}" presName="vert1" presStyleCnt="0"/>
      <dgm:spPr/>
    </dgm:pt>
    <dgm:pt modelId="{236115A5-D7F5-4F53-B2DF-99236B9E5E20}" type="pres">
      <dgm:prSet presAssocID="{8B311DE5-3882-45A7-B9C4-6E952DDC17D4}" presName="thickLine" presStyleLbl="alignNode1" presStyleIdx="5" presStyleCnt="11"/>
      <dgm:spPr/>
    </dgm:pt>
    <dgm:pt modelId="{0B636787-B27F-43EE-8071-2DA3579A4FBA}" type="pres">
      <dgm:prSet presAssocID="{8B311DE5-3882-45A7-B9C4-6E952DDC17D4}" presName="horz1" presStyleCnt="0"/>
      <dgm:spPr/>
    </dgm:pt>
    <dgm:pt modelId="{3C4E9F90-1FD8-4E6E-BB59-3DC40EEAA52B}" type="pres">
      <dgm:prSet presAssocID="{8B311DE5-3882-45A7-B9C4-6E952DDC17D4}" presName="tx1" presStyleLbl="revTx" presStyleIdx="5" presStyleCnt="11"/>
      <dgm:spPr/>
    </dgm:pt>
    <dgm:pt modelId="{67DD5B05-143F-45AF-8197-981B6D30B06F}" type="pres">
      <dgm:prSet presAssocID="{8B311DE5-3882-45A7-B9C4-6E952DDC17D4}" presName="vert1" presStyleCnt="0"/>
      <dgm:spPr/>
    </dgm:pt>
    <dgm:pt modelId="{F8897B39-1BF9-4637-A3D5-D94904B2CAD1}" type="pres">
      <dgm:prSet presAssocID="{729785BB-3A5B-430F-882D-DA488E7BCBAE}" presName="thickLine" presStyleLbl="alignNode1" presStyleIdx="6" presStyleCnt="11"/>
      <dgm:spPr/>
    </dgm:pt>
    <dgm:pt modelId="{43F5950E-E3E0-4F5F-908D-291C18FC3D54}" type="pres">
      <dgm:prSet presAssocID="{729785BB-3A5B-430F-882D-DA488E7BCBAE}" presName="horz1" presStyleCnt="0"/>
      <dgm:spPr/>
    </dgm:pt>
    <dgm:pt modelId="{88248E8D-712C-4074-B431-08E4B3FD06CD}" type="pres">
      <dgm:prSet presAssocID="{729785BB-3A5B-430F-882D-DA488E7BCBAE}" presName="tx1" presStyleLbl="revTx" presStyleIdx="6" presStyleCnt="11"/>
      <dgm:spPr/>
    </dgm:pt>
    <dgm:pt modelId="{FD45F3D9-B78D-41CB-A12E-004A540DDC00}" type="pres">
      <dgm:prSet presAssocID="{729785BB-3A5B-430F-882D-DA488E7BCBAE}" presName="vert1" presStyleCnt="0"/>
      <dgm:spPr/>
    </dgm:pt>
    <dgm:pt modelId="{80A08E68-D3CA-4408-854A-D8182C8B94F5}" type="pres">
      <dgm:prSet presAssocID="{D6B82CF1-8C57-4AFB-8035-E73E21AB8CC8}" presName="thickLine" presStyleLbl="alignNode1" presStyleIdx="7" presStyleCnt="11"/>
      <dgm:spPr/>
    </dgm:pt>
    <dgm:pt modelId="{EDE52396-D6A2-4EDE-A6B3-4AF819F24C1D}" type="pres">
      <dgm:prSet presAssocID="{D6B82CF1-8C57-4AFB-8035-E73E21AB8CC8}" presName="horz1" presStyleCnt="0"/>
      <dgm:spPr/>
    </dgm:pt>
    <dgm:pt modelId="{9B57F7D2-7DFE-4925-81E6-CB616B521835}" type="pres">
      <dgm:prSet presAssocID="{D6B82CF1-8C57-4AFB-8035-E73E21AB8CC8}" presName="tx1" presStyleLbl="revTx" presStyleIdx="7" presStyleCnt="11"/>
      <dgm:spPr/>
    </dgm:pt>
    <dgm:pt modelId="{D5783BA6-4DCC-4B99-B48E-55E8620F15AE}" type="pres">
      <dgm:prSet presAssocID="{D6B82CF1-8C57-4AFB-8035-E73E21AB8CC8}" presName="vert1" presStyleCnt="0"/>
      <dgm:spPr/>
    </dgm:pt>
    <dgm:pt modelId="{B81AEC47-EE16-4B63-A985-79C29101BED5}" type="pres">
      <dgm:prSet presAssocID="{7052D1D4-E234-4133-A9C5-BA45DD10FF9C}" presName="thickLine" presStyleLbl="alignNode1" presStyleIdx="8" presStyleCnt="11"/>
      <dgm:spPr/>
    </dgm:pt>
    <dgm:pt modelId="{8B0F5213-33C1-44F9-9650-7BEAA0CC8125}" type="pres">
      <dgm:prSet presAssocID="{7052D1D4-E234-4133-A9C5-BA45DD10FF9C}" presName="horz1" presStyleCnt="0"/>
      <dgm:spPr/>
    </dgm:pt>
    <dgm:pt modelId="{B3DB66D7-3B66-4EC1-AB66-92DF768FD689}" type="pres">
      <dgm:prSet presAssocID="{7052D1D4-E234-4133-A9C5-BA45DD10FF9C}" presName="tx1" presStyleLbl="revTx" presStyleIdx="8" presStyleCnt="11"/>
      <dgm:spPr/>
    </dgm:pt>
    <dgm:pt modelId="{96E08B09-4397-4C5C-8187-22AE2F22CF23}" type="pres">
      <dgm:prSet presAssocID="{7052D1D4-E234-4133-A9C5-BA45DD10FF9C}" presName="vert1" presStyleCnt="0"/>
      <dgm:spPr/>
    </dgm:pt>
    <dgm:pt modelId="{66005C1B-9012-4C98-8879-BA7E7DD830B4}" type="pres">
      <dgm:prSet presAssocID="{D8EDA72D-35FC-4827-A82F-8EC8BF9D1346}" presName="thickLine" presStyleLbl="alignNode1" presStyleIdx="9" presStyleCnt="11"/>
      <dgm:spPr/>
    </dgm:pt>
    <dgm:pt modelId="{D8772C98-EAEE-4000-82CC-90B349A1E8BB}" type="pres">
      <dgm:prSet presAssocID="{D8EDA72D-35FC-4827-A82F-8EC8BF9D1346}" presName="horz1" presStyleCnt="0"/>
      <dgm:spPr/>
    </dgm:pt>
    <dgm:pt modelId="{FA7F30FE-CA20-42BA-9344-66227636798F}" type="pres">
      <dgm:prSet presAssocID="{D8EDA72D-35FC-4827-A82F-8EC8BF9D1346}" presName="tx1" presStyleLbl="revTx" presStyleIdx="9" presStyleCnt="11"/>
      <dgm:spPr/>
    </dgm:pt>
    <dgm:pt modelId="{BD622BAD-84F7-46E4-AF82-3CCEB71BEF08}" type="pres">
      <dgm:prSet presAssocID="{D8EDA72D-35FC-4827-A82F-8EC8BF9D1346}" presName="vert1" presStyleCnt="0"/>
      <dgm:spPr/>
    </dgm:pt>
    <dgm:pt modelId="{6EEC7CF2-47EB-4678-B6FC-556723F6B2CD}" type="pres">
      <dgm:prSet presAssocID="{39117BA0-DDE1-42F8-BCDA-E5EC21EA2CF9}" presName="thickLine" presStyleLbl="alignNode1" presStyleIdx="10" presStyleCnt="11"/>
      <dgm:spPr/>
    </dgm:pt>
    <dgm:pt modelId="{A0A38D85-97F6-4B6F-B479-8EB1C5D1D889}" type="pres">
      <dgm:prSet presAssocID="{39117BA0-DDE1-42F8-BCDA-E5EC21EA2CF9}" presName="horz1" presStyleCnt="0"/>
      <dgm:spPr/>
    </dgm:pt>
    <dgm:pt modelId="{61964F43-7662-431F-BC18-2C6512A78358}" type="pres">
      <dgm:prSet presAssocID="{39117BA0-DDE1-42F8-BCDA-E5EC21EA2CF9}" presName="tx1" presStyleLbl="revTx" presStyleIdx="10" presStyleCnt="11"/>
      <dgm:spPr/>
    </dgm:pt>
    <dgm:pt modelId="{8C38FEC0-4E92-4DDA-8086-DBC652C0C5EA}" type="pres">
      <dgm:prSet presAssocID="{39117BA0-DDE1-42F8-BCDA-E5EC21EA2CF9}" presName="vert1" presStyleCnt="0"/>
      <dgm:spPr/>
    </dgm:pt>
  </dgm:ptLst>
  <dgm:cxnLst>
    <dgm:cxn modelId="{E7A85C00-CC47-4EAE-BE32-1508DD69652F}" type="presOf" srcId="{7052D1D4-E234-4133-A9C5-BA45DD10FF9C}" destId="{B3DB66D7-3B66-4EC1-AB66-92DF768FD689}" srcOrd="0" destOrd="0" presId="urn:microsoft.com/office/officeart/2008/layout/LinedList"/>
    <dgm:cxn modelId="{4B13F509-79BD-4732-89A7-351E52285780}" type="presOf" srcId="{10F68888-4D77-477F-8F4A-1A5026CDFFDA}" destId="{145066BC-CDD1-417F-ADC3-465C7370CFB5}" srcOrd="0" destOrd="0" presId="urn:microsoft.com/office/officeart/2008/layout/LinedList"/>
    <dgm:cxn modelId="{5335400C-7C8F-42C3-BE11-657E2FE1B77B}" type="presOf" srcId="{39117BA0-DDE1-42F8-BCDA-E5EC21EA2CF9}" destId="{61964F43-7662-431F-BC18-2C6512A78358}" srcOrd="0" destOrd="0" presId="urn:microsoft.com/office/officeart/2008/layout/LinedList"/>
    <dgm:cxn modelId="{6513761E-474A-42C4-B5E1-7639BC8D4A93}" type="presOf" srcId="{D8EDA72D-35FC-4827-A82F-8EC8BF9D1346}" destId="{FA7F30FE-CA20-42BA-9344-66227636798F}" srcOrd="0" destOrd="0" presId="urn:microsoft.com/office/officeart/2008/layout/LinedList"/>
    <dgm:cxn modelId="{C6797A22-9B01-48FD-9D8F-093630BC0370}" srcId="{BD1EFFBC-C440-4D9E-AE80-B068EA2BCE5D}" destId="{D8EDA72D-35FC-4827-A82F-8EC8BF9D1346}" srcOrd="9" destOrd="0" parTransId="{30443682-4795-4FA3-A30B-EB99009D410F}" sibTransId="{91C4D317-7AFA-4C0F-8146-2BE288607E28}"/>
    <dgm:cxn modelId="{9C910528-B21B-400C-8E25-CD68CCD4B0EF}" srcId="{BD1EFFBC-C440-4D9E-AE80-B068EA2BCE5D}" destId="{8B311DE5-3882-45A7-B9C4-6E952DDC17D4}" srcOrd="5" destOrd="0" parTransId="{93FCB000-1D3C-4961-A67C-3DB8740F7968}" sibTransId="{473FCAAB-B9A7-4EC4-930F-7F8E8CE6FC46}"/>
    <dgm:cxn modelId="{83F1652B-6F43-41DD-B531-5143834E8625}" type="presOf" srcId="{BD1EFFBC-C440-4D9E-AE80-B068EA2BCE5D}" destId="{8334B7F4-3C6B-4768-BF39-A4539F2DE156}" srcOrd="0" destOrd="0" presId="urn:microsoft.com/office/officeart/2008/layout/LinedList"/>
    <dgm:cxn modelId="{2A5C974B-8C2A-4ACD-8D36-FAD40324EADD}" srcId="{BD1EFFBC-C440-4D9E-AE80-B068EA2BCE5D}" destId="{A1E6049A-5B54-4D7F-A45A-50EA4BB8547F}" srcOrd="4" destOrd="0" parTransId="{04B55418-E20C-4C31-AC5C-1B6FDBBD0642}" sibTransId="{9FA0BE7E-1288-49FE-85F0-E893DA1B4BE7}"/>
    <dgm:cxn modelId="{60B50D6C-D8BD-43D1-8A45-1E8FD01D0A42}" srcId="{BD1EFFBC-C440-4D9E-AE80-B068EA2BCE5D}" destId="{10F68888-4D77-477F-8F4A-1A5026CDFFDA}" srcOrd="0" destOrd="0" parTransId="{4B03ED65-14AB-4786-B6FF-901A910C38E6}" sibTransId="{D1C4E6F2-806B-44FB-8233-75ADF40B7058}"/>
    <dgm:cxn modelId="{E3048F52-C4E5-4D91-9804-EFE6A81726B0}" srcId="{BD1EFFBC-C440-4D9E-AE80-B068EA2BCE5D}" destId="{7052D1D4-E234-4133-A9C5-BA45DD10FF9C}" srcOrd="8" destOrd="0" parTransId="{AEB1F270-B6A8-41E1-92BC-036BD950CF9B}" sibTransId="{606D1A9E-0B03-47BE-A33A-4C06FC6CB8C5}"/>
    <dgm:cxn modelId="{5381E773-88CF-48FD-934C-D78201663E6B}" type="presOf" srcId="{8B311DE5-3882-45A7-B9C4-6E952DDC17D4}" destId="{3C4E9F90-1FD8-4E6E-BB59-3DC40EEAA52B}" srcOrd="0" destOrd="0" presId="urn:microsoft.com/office/officeart/2008/layout/LinedList"/>
    <dgm:cxn modelId="{9600A454-3765-4DBD-B969-D8F820950FED}" srcId="{BD1EFFBC-C440-4D9E-AE80-B068EA2BCE5D}" destId="{39117BA0-DDE1-42F8-BCDA-E5EC21EA2CF9}" srcOrd="10" destOrd="0" parTransId="{92C87ADD-ADF4-4840-961C-C4A484D9E390}" sibTransId="{A85F51B1-BE4D-4234-A793-86AB6B339548}"/>
    <dgm:cxn modelId="{69AC2488-941B-41D2-BB36-87EF05462776}" srcId="{BD1EFFBC-C440-4D9E-AE80-B068EA2BCE5D}" destId="{97E60815-D95D-4EE5-8E06-0AA1A15B5738}" srcOrd="3" destOrd="0" parTransId="{529DAC9B-12CE-4CAF-89A0-C5913A64C4BE}" sibTransId="{9B6D7F0B-90D5-4B7B-AFAF-A79366A2F3FD}"/>
    <dgm:cxn modelId="{DB05E68D-3F65-4191-8E14-C8B389311CDC}" type="presOf" srcId="{57C7E081-5342-4358-BA81-F4A6E404C8F9}" destId="{3C2B5502-2913-445F-B731-C23F5BC9A1AB}" srcOrd="0" destOrd="0" presId="urn:microsoft.com/office/officeart/2008/layout/LinedList"/>
    <dgm:cxn modelId="{288C53AF-29A5-46E0-AA25-A2C13063B287}" type="presOf" srcId="{729785BB-3A5B-430F-882D-DA488E7BCBAE}" destId="{88248E8D-712C-4074-B431-08E4B3FD06CD}" srcOrd="0" destOrd="0" presId="urn:microsoft.com/office/officeart/2008/layout/LinedList"/>
    <dgm:cxn modelId="{B69985C5-18BE-4A5B-93CD-F9D18B8CC944}" srcId="{BD1EFFBC-C440-4D9E-AE80-B068EA2BCE5D}" destId="{D6B82CF1-8C57-4AFB-8035-E73E21AB8CC8}" srcOrd="7" destOrd="0" parTransId="{8CC2E3B9-F65C-42D6-A1F4-CB1537859D10}" sibTransId="{0C3DAC0F-4D0D-4FB6-98AF-9E17BF3E50EB}"/>
    <dgm:cxn modelId="{540F54C8-E8A6-43C0-A8A1-0F7E1C1B5F4D}" type="presOf" srcId="{D6B82CF1-8C57-4AFB-8035-E73E21AB8CC8}" destId="{9B57F7D2-7DFE-4925-81E6-CB616B521835}" srcOrd="0" destOrd="0" presId="urn:microsoft.com/office/officeart/2008/layout/LinedList"/>
    <dgm:cxn modelId="{62E378D0-2B22-46F5-A6C7-953F69AAE64F}" type="presOf" srcId="{97E60815-D95D-4EE5-8E06-0AA1A15B5738}" destId="{6B130C50-FBD9-4654-B548-D121BA6E080E}" srcOrd="0" destOrd="0" presId="urn:microsoft.com/office/officeart/2008/layout/LinedList"/>
    <dgm:cxn modelId="{1BC344D5-098A-4050-AE2E-D8777EF170BA}" srcId="{BD1EFFBC-C440-4D9E-AE80-B068EA2BCE5D}" destId="{57C7E081-5342-4358-BA81-F4A6E404C8F9}" srcOrd="2" destOrd="0" parTransId="{14C67D40-E4AE-49C1-BCEC-667A6FA862DB}" sibTransId="{C08C5DA7-D045-4F1E-B487-BBB0CDC33EB1}"/>
    <dgm:cxn modelId="{ABE030DE-9EBD-4D6E-AC15-1183EA2A4B34}" srcId="{BD1EFFBC-C440-4D9E-AE80-B068EA2BCE5D}" destId="{46DCF8A3-C709-49CE-BDD4-0D0CD3B65812}" srcOrd="1" destOrd="0" parTransId="{A99EEA7C-4E0B-41D5-81DE-DE19C099BA11}" sibTransId="{190AD28C-0215-4A0C-8EED-36B57D1A6DE6}"/>
    <dgm:cxn modelId="{31B3D5E2-E80D-4E8D-A89F-D126FC6EB2D5}" type="presOf" srcId="{46DCF8A3-C709-49CE-BDD4-0D0CD3B65812}" destId="{2C374581-0D6A-4206-B685-DC108757E574}" srcOrd="0" destOrd="0" presId="urn:microsoft.com/office/officeart/2008/layout/LinedList"/>
    <dgm:cxn modelId="{765265EA-BCA4-4205-8F37-1936F7A34CC2}" srcId="{BD1EFFBC-C440-4D9E-AE80-B068EA2BCE5D}" destId="{729785BB-3A5B-430F-882D-DA488E7BCBAE}" srcOrd="6" destOrd="0" parTransId="{1B27C296-26C1-45E6-9249-C4DB73EE02C7}" sibTransId="{DDE70B9A-E596-481D-B393-53B2AE19D1FC}"/>
    <dgm:cxn modelId="{45A46AF4-0594-460E-8D73-6467C19DA664}" type="presOf" srcId="{A1E6049A-5B54-4D7F-A45A-50EA4BB8547F}" destId="{7AB4FB31-BE1E-4208-8041-EB7A39F0F4A8}" srcOrd="0" destOrd="0" presId="urn:microsoft.com/office/officeart/2008/layout/LinedList"/>
    <dgm:cxn modelId="{8E2FE288-7572-4125-9160-EF35B7CB76FE}" type="presParOf" srcId="{8334B7F4-3C6B-4768-BF39-A4539F2DE156}" destId="{1849AEBC-CD40-4910-9453-CE7B7BAABC92}" srcOrd="0" destOrd="0" presId="urn:microsoft.com/office/officeart/2008/layout/LinedList"/>
    <dgm:cxn modelId="{691EFADC-C6E4-4694-AF25-09564A6A3324}" type="presParOf" srcId="{8334B7F4-3C6B-4768-BF39-A4539F2DE156}" destId="{480080E9-C5B7-44B3-9447-EE29E49A5E45}" srcOrd="1" destOrd="0" presId="urn:microsoft.com/office/officeart/2008/layout/LinedList"/>
    <dgm:cxn modelId="{C7D3C049-A06F-475A-851A-EF4E96033278}" type="presParOf" srcId="{480080E9-C5B7-44B3-9447-EE29E49A5E45}" destId="{145066BC-CDD1-417F-ADC3-465C7370CFB5}" srcOrd="0" destOrd="0" presId="urn:microsoft.com/office/officeart/2008/layout/LinedList"/>
    <dgm:cxn modelId="{CD9C3A4F-F879-4529-BEF1-09D151C09698}" type="presParOf" srcId="{480080E9-C5B7-44B3-9447-EE29E49A5E45}" destId="{AE6FFF09-3E14-49B4-8E1F-004B7BD878D9}" srcOrd="1" destOrd="0" presId="urn:microsoft.com/office/officeart/2008/layout/LinedList"/>
    <dgm:cxn modelId="{CFBA610C-6551-40A7-B021-0BBE58F8C081}" type="presParOf" srcId="{8334B7F4-3C6B-4768-BF39-A4539F2DE156}" destId="{3CDA1794-2BA6-4AF1-8F5F-E2D04FDF42A1}" srcOrd="2" destOrd="0" presId="urn:microsoft.com/office/officeart/2008/layout/LinedList"/>
    <dgm:cxn modelId="{2C8F9A60-A8A8-40DE-90E8-4DA99D82303D}" type="presParOf" srcId="{8334B7F4-3C6B-4768-BF39-A4539F2DE156}" destId="{1365220B-4A35-407B-81F6-7F185C3AB3AA}" srcOrd="3" destOrd="0" presId="urn:microsoft.com/office/officeart/2008/layout/LinedList"/>
    <dgm:cxn modelId="{9ECDD672-2910-4029-891A-7F6AA7C25892}" type="presParOf" srcId="{1365220B-4A35-407B-81F6-7F185C3AB3AA}" destId="{2C374581-0D6A-4206-B685-DC108757E574}" srcOrd="0" destOrd="0" presId="urn:microsoft.com/office/officeart/2008/layout/LinedList"/>
    <dgm:cxn modelId="{E95F1573-5BAD-406B-A6B0-B20909BA876E}" type="presParOf" srcId="{1365220B-4A35-407B-81F6-7F185C3AB3AA}" destId="{C054B63D-397E-4A7C-A3E6-9770D394922D}" srcOrd="1" destOrd="0" presId="urn:microsoft.com/office/officeart/2008/layout/LinedList"/>
    <dgm:cxn modelId="{0EDCAD83-C42C-4153-931F-8372DAD18970}" type="presParOf" srcId="{8334B7F4-3C6B-4768-BF39-A4539F2DE156}" destId="{069522E3-A2F4-4685-9A1F-45451DA445D7}" srcOrd="4" destOrd="0" presId="urn:microsoft.com/office/officeart/2008/layout/LinedList"/>
    <dgm:cxn modelId="{1A3B8E64-946C-475E-AF54-15A361F8A6AB}" type="presParOf" srcId="{8334B7F4-3C6B-4768-BF39-A4539F2DE156}" destId="{13E935FA-AA01-4F0A-853C-E48BEF0EF25F}" srcOrd="5" destOrd="0" presId="urn:microsoft.com/office/officeart/2008/layout/LinedList"/>
    <dgm:cxn modelId="{4C56D484-B155-484B-8E19-9988AC723963}" type="presParOf" srcId="{13E935FA-AA01-4F0A-853C-E48BEF0EF25F}" destId="{3C2B5502-2913-445F-B731-C23F5BC9A1AB}" srcOrd="0" destOrd="0" presId="urn:microsoft.com/office/officeart/2008/layout/LinedList"/>
    <dgm:cxn modelId="{A5B2444C-5494-4CE7-B8FB-83D397AB9F29}" type="presParOf" srcId="{13E935FA-AA01-4F0A-853C-E48BEF0EF25F}" destId="{1AA6F980-C463-4837-A10F-87D2108A32DE}" srcOrd="1" destOrd="0" presId="urn:microsoft.com/office/officeart/2008/layout/LinedList"/>
    <dgm:cxn modelId="{E59D255E-3194-4764-A280-A1EBA96A21BB}" type="presParOf" srcId="{8334B7F4-3C6B-4768-BF39-A4539F2DE156}" destId="{22843E25-B7FF-4A60-B987-E3A982B3117F}" srcOrd="6" destOrd="0" presId="urn:microsoft.com/office/officeart/2008/layout/LinedList"/>
    <dgm:cxn modelId="{3783DB59-0584-43D7-830B-85E994A9AF35}" type="presParOf" srcId="{8334B7F4-3C6B-4768-BF39-A4539F2DE156}" destId="{A14BD4DA-E587-488D-ADB9-84034EF9CBD1}" srcOrd="7" destOrd="0" presId="urn:microsoft.com/office/officeart/2008/layout/LinedList"/>
    <dgm:cxn modelId="{D233B273-6C7A-4527-AF03-D440FA98E910}" type="presParOf" srcId="{A14BD4DA-E587-488D-ADB9-84034EF9CBD1}" destId="{6B130C50-FBD9-4654-B548-D121BA6E080E}" srcOrd="0" destOrd="0" presId="urn:microsoft.com/office/officeart/2008/layout/LinedList"/>
    <dgm:cxn modelId="{07D080AC-C6C3-4ABF-AE07-FB4778AC803E}" type="presParOf" srcId="{A14BD4DA-E587-488D-ADB9-84034EF9CBD1}" destId="{0F24AF9E-708B-4600-817C-3A852FCD297B}" srcOrd="1" destOrd="0" presId="urn:microsoft.com/office/officeart/2008/layout/LinedList"/>
    <dgm:cxn modelId="{C68C72CB-A935-46E4-AADC-65A9A506E799}" type="presParOf" srcId="{8334B7F4-3C6B-4768-BF39-A4539F2DE156}" destId="{739DBE51-463A-4D58-A2EC-8DD88EB9972E}" srcOrd="8" destOrd="0" presId="urn:microsoft.com/office/officeart/2008/layout/LinedList"/>
    <dgm:cxn modelId="{8C949DEB-0D52-404C-8A54-A8ED7105771B}" type="presParOf" srcId="{8334B7F4-3C6B-4768-BF39-A4539F2DE156}" destId="{A30C6A6F-0B49-4E71-8B70-2FE046B60886}" srcOrd="9" destOrd="0" presId="urn:microsoft.com/office/officeart/2008/layout/LinedList"/>
    <dgm:cxn modelId="{DA9B50DA-C9DB-4B86-B61F-07D904941687}" type="presParOf" srcId="{A30C6A6F-0B49-4E71-8B70-2FE046B60886}" destId="{7AB4FB31-BE1E-4208-8041-EB7A39F0F4A8}" srcOrd="0" destOrd="0" presId="urn:microsoft.com/office/officeart/2008/layout/LinedList"/>
    <dgm:cxn modelId="{DB4B72CA-0A4F-4D51-9840-AE43A2F2C373}" type="presParOf" srcId="{A30C6A6F-0B49-4E71-8B70-2FE046B60886}" destId="{CE821AAF-A68A-4C14-85BF-B335D6605DF7}" srcOrd="1" destOrd="0" presId="urn:microsoft.com/office/officeart/2008/layout/LinedList"/>
    <dgm:cxn modelId="{6FB1F49D-F940-40B9-AF55-C065FE015DEE}" type="presParOf" srcId="{8334B7F4-3C6B-4768-BF39-A4539F2DE156}" destId="{236115A5-D7F5-4F53-B2DF-99236B9E5E20}" srcOrd="10" destOrd="0" presId="urn:microsoft.com/office/officeart/2008/layout/LinedList"/>
    <dgm:cxn modelId="{9EAE2115-7BB2-42CF-9F1C-58918793230C}" type="presParOf" srcId="{8334B7F4-3C6B-4768-BF39-A4539F2DE156}" destId="{0B636787-B27F-43EE-8071-2DA3579A4FBA}" srcOrd="11" destOrd="0" presId="urn:microsoft.com/office/officeart/2008/layout/LinedList"/>
    <dgm:cxn modelId="{D2453725-4EC8-42D8-BAF6-72A4DB2BE934}" type="presParOf" srcId="{0B636787-B27F-43EE-8071-2DA3579A4FBA}" destId="{3C4E9F90-1FD8-4E6E-BB59-3DC40EEAA52B}" srcOrd="0" destOrd="0" presId="urn:microsoft.com/office/officeart/2008/layout/LinedList"/>
    <dgm:cxn modelId="{6FC474FF-0740-4FCD-A14A-F2287D98DA0B}" type="presParOf" srcId="{0B636787-B27F-43EE-8071-2DA3579A4FBA}" destId="{67DD5B05-143F-45AF-8197-981B6D30B06F}" srcOrd="1" destOrd="0" presId="urn:microsoft.com/office/officeart/2008/layout/LinedList"/>
    <dgm:cxn modelId="{66BD893F-27D0-41F5-ACED-07B0EFC0F39C}" type="presParOf" srcId="{8334B7F4-3C6B-4768-BF39-A4539F2DE156}" destId="{F8897B39-1BF9-4637-A3D5-D94904B2CAD1}" srcOrd="12" destOrd="0" presId="urn:microsoft.com/office/officeart/2008/layout/LinedList"/>
    <dgm:cxn modelId="{8B3467D5-258C-4159-9E16-9983FE77E1B8}" type="presParOf" srcId="{8334B7F4-3C6B-4768-BF39-A4539F2DE156}" destId="{43F5950E-E3E0-4F5F-908D-291C18FC3D54}" srcOrd="13" destOrd="0" presId="urn:microsoft.com/office/officeart/2008/layout/LinedList"/>
    <dgm:cxn modelId="{0ED32A10-FC5D-40AD-85B3-35747B83B3D1}" type="presParOf" srcId="{43F5950E-E3E0-4F5F-908D-291C18FC3D54}" destId="{88248E8D-712C-4074-B431-08E4B3FD06CD}" srcOrd="0" destOrd="0" presId="urn:microsoft.com/office/officeart/2008/layout/LinedList"/>
    <dgm:cxn modelId="{CD8BC263-0A23-4F4E-92DD-65CE701113BA}" type="presParOf" srcId="{43F5950E-E3E0-4F5F-908D-291C18FC3D54}" destId="{FD45F3D9-B78D-41CB-A12E-004A540DDC00}" srcOrd="1" destOrd="0" presId="urn:microsoft.com/office/officeart/2008/layout/LinedList"/>
    <dgm:cxn modelId="{E243C3E4-6C0A-4C9E-B398-22A4E2A3F0B4}" type="presParOf" srcId="{8334B7F4-3C6B-4768-BF39-A4539F2DE156}" destId="{80A08E68-D3CA-4408-854A-D8182C8B94F5}" srcOrd="14" destOrd="0" presId="urn:microsoft.com/office/officeart/2008/layout/LinedList"/>
    <dgm:cxn modelId="{3C88BCE0-66ED-4DB6-81AC-F97CCBE33382}" type="presParOf" srcId="{8334B7F4-3C6B-4768-BF39-A4539F2DE156}" destId="{EDE52396-D6A2-4EDE-A6B3-4AF819F24C1D}" srcOrd="15" destOrd="0" presId="urn:microsoft.com/office/officeart/2008/layout/LinedList"/>
    <dgm:cxn modelId="{575BCD56-A954-43F4-91CE-DDE16DBB88EF}" type="presParOf" srcId="{EDE52396-D6A2-4EDE-A6B3-4AF819F24C1D}" destId="{9B57F7D2-7DFE-4925-81E6-CB616B521835}" srcOrd="0" destOrd="0" presId="urn:microsoft.com/office/officeart/2008/layout/LinedList"/>
    <dgm:cxn modelId="{7C473122-1ADF-43E1-91C6-1DC24FCCF148}" type="presParOf" srcId="{EDE52396-D6A2-4EDE-A6B3-4AF819F24C1D}" destId="{D5783BA6-4DCC-4B99-B48E-55E8620F15AE}" srcOrd="1" destOrd="0" presId="urn:microsoft.com/office/officeart/2008/layout/LinedList"/>
    <dgm:cxn modelId="{13D3B478-AD61-4C41-AE27-F04F3C5BCC48}" type="presParOf" srcId="{8334B7F4-3C6B-4768-BF39-A4539F2DE156}" destId="{B81AEC47-EE16-4B63-A985-79C29101BED5}" srcOrd="16" destOrd="0" presId="urn:microsoft.com/office/officeart/2008/layout/LinedList"/>
    <dgm:cxn modelId="{D5ED1436-7826-4A49-9112-CF90F9406049}" type="presParOf" srcId="{8334B7F4-3C6B-4768-BF39-A4539F2DE156}" destId="{8B0F5213-33C1-44F9-9650-7BEAA0CC8125}" srcOrd="17" destOrd="0" presId="urn:microsoft.com/office/officeart/2008/layout/LinedList"/>
    <dgm:cxn modelId="{D090CFB0-BD5F-4A97-8EED-EC55F84D9074}" type="presParOf" srcId="{8B0F5213-33C1-44F9-9650-7BEAA0CC8125}" destId="{B3DB66D7-3B66-4EC1-AB66-92DF768FD689}" srcOrd="0" destOrd="0" presId="urn:microsoft.com/office/officeart/2008/layout/LinedList"/>
    <dgm:cxn modelId="{B11039BB-3EE7-4988-948F-017CB6CDB7DC}" type="presParOf" srcId="{8B0F5213-33C1-44F9-9650-7BEAA0CC8125}" destId="{96E08B09-4397-4C5C-8187-22AE2F22CF23}" srcOrd="1" destOrd="0" presId="urn:microsoft.com/office/officeart/2008/layout/LinedList"/>
    <dgm:cxn modelId="{D9FA46F0-E6A3-4924-888D-2AE75BA9550F}" type="presParOf" srcId="{8334B7F4-3C6B-4768-BF39-A4539F2DE156}" destId="{66005C1B-9012-4C98-8879-BA7E7DD830B4}" srcOrd="18" destOrd="0" presId="urn:microsoft.com/office/officeart/2008/layout/LinedList"/>
    <dgm:cxn modelId="{E715430B-F955-4AE3-BCF1-117B00D2C320}" type="presParOf" srcId="{8334B7F4-3C6B-4768-BF39-A4539F2DE156}" destId="{D8772C98-EAEE-4000-82CC-90B349A1E8BB}" srcOrd="19" destOrd="0" presId="urn:microsoft.com/office/officeart/2008/layout/LinedList"/>
    <dgm:cxn modelId="{268AF93F-F6FD-486F-B002-0EF234E8DE84}" type="presParOf" srcId="{D8772C98-EAEE-4000-82CC-90B349A1E8BB}" destId="{FA7F30FE-CA20-42BA-9344-66227636798F}" srcOrd="0" destOrd="0" presId="urn:microsoft.com/office/officeart/2008/layout/LinedList"/>
    <dgm:cxn modelId="{D556CCAC-1DFA-406A-AD6E-B168BB20BCE4}" type="presParOf" srcId="{D8772C98-EAEE-4000-82CC-90B349A1E8BB}" destId="{BD622BAD-84F7-46E4-AF82-3CCEB71BEF08}" srcOrd="1" destOrd="0" presId="urn:microsoft.com/office/officeart/2008/layout/LinedList"/>
    <dgm:cxn modelId="{99D51C44-FC54-41DF-A19A-86559CDE19C1}" type="presParOf" srcId="{8334B7F4-3C6B-4768-BF39-A4539F2DE156}" destId="{6EEC7CF2-47EB-4678-B6FC-556723F6B2CD}" srcOrd="20" destOrd="0" presId="urn:microsoft.com/office/officeart/2008/layout/LinedList"/>
    <dgm:cxn modelId="{605D487A-BCEF-4630-9DC3-6CA63F9AB317}" type="presParOf" srcId="{8334B7F4-3C6B-4768-BF39-A4539F2DE156}" destId="{A0A38D85-97F6-4B6F-B479-8EB1C5D1D889}" srcOrd="21" destOrd="0" presId="urn:microsoft.com/office/officeart/2008/layout/LinedList"/>
    <dgm:cxn modelId="{3847498D-4E51-4E40-8A3C-5853F6693676}" type="presParOf" srcId="{A0A38D85-97F6-4B6F-B479-8EB1C5D1D889}" destId="{61964F43-7662-431F-BC18-2C6512A78358}" srcOrd="0" destOrd="0" presId="urn:microsoft.com/office/officeart/2008/layout/LinedList"/>
    <dgm:cxn modelId="{6BF33166-02C2-497C-A8E8-D1340FD1FE6A}" type="presParOf" srcId="{A0A38D85-97F6-4B6F-B479-8EB1C5D1D889}" destId="{8C38FEC0-4E92-4DDA-8086-DBC652C0C5EA}" srcOrd="1" destOrd="0" presId="urn:microsoft.com/office/officeart/2008/layout/Lin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3DF9D69C-7A73-4587-85A8-14F729397E31}" type="doc">
      <dgm:prSet loTypeId="urn:microsoft.com/office/officeart/2005/8/layout/vProcess5" loCatId="process" qsTypeId="urn:microsoft.com/office/officeart/2005/8/quickstyle/simple2" qsCatId="simple" csTypeId="urn:microsoft.com/office/officeart/2005/8/colors/accent5_2" csCatId="accent5" phldr="1"/>
      <dgm:spPr/>
      <dgm:t>
        <a:bodyPr/>
        <a:lstStyle/>
        <a:p>
          <a:endParaRPr lang="en-US"/>
        </a:p>
      </dgm:t>
    </dgm:pt>
    <dgm:pt modelId="{FF3F5E2E-1BC1-4249-8D46-6A70D3F939D7}">
      <dgm:prSet/>
      <dgm:spPr/>
      <dgm:t>
        <a:bodyPr/>
        <a:lstStyle/>
        <a:p>
          <a:r>
            <a:rPr lang="ru-RU" b="1" i="0" dirty="0"/>
            <a:t>На перший </a:t>
          </a:r>
          <a:r>
            <a:rPr lang="ru-RU" b="1" i="0" dirty="0" err="1"/>
            <a:t>погляд</a:t>
          </a:r>
          <a:r>
            <a:rPr lang="ru-RU" b="1" i="0" dirty="0"/>
            <a:t> </a:t>
          </a:r>
          <a:r>
            <a:rPr lang="ru-RU" b="1" i="0" dirty="0" err="1"/>
            <a:t>сміх</a:t>
          </a:r>
          <a:r>
            <a:rPr lang="ru-RU" b="1" i="0" dirty="0"/>
            <a:t> </a:t>
          </a:r>
          <a:r>
            <a:rPr lang="ru-RU" b="1" i="0" dirty="0" err="1"/>
            <a:t>може</a:t>
          </a:r>
          <a:r>
            <a:rPr lang="ru-RU" b="1" i="0" dirty="0"/>
            <a:t> </a:t>
          </a:r>
          <a:r>
            <a:rPr lang="ru-RU" b="1" i="0" dirty="0" err="1"/>
            <a:t>здаватися</a:t>
          </a:r>
          <a:r>
            <a:rPr lang="ru-RU" b="1" i="0" dirty="0"/>
            <a:t> </a:t>
          </a:r>
          <a:r>
            <a:rPr lang="ru-RU" b="1" i="0" dirty="0" err="1"/>
            <a:t>недоречним</a:t>
          </a:r>
          <a:r>
            <a:rPr lang="ru-RU" b="1" i="0" dirty="0"/>
            <a:t> і </a:t>
          </a:r>
          <a:r>
            <a:rPr lang="ru-RU" b="1" i="0" dirty="0" err="1"/>
            <a:t>навіть</a:t>
          </a:r>
          <a:r>
            <a:rPr lang="ru-RU" b="1" i="0" dirty="0"/>
            <a:t> </a:t>
          </a:r>
          <a:r>
            <a:rPr lang="ru-RU" b="1" i="0" dirty="0" err="1"/>
            <a:t>образливим</a:t>
          </a:r>
          <a:r>
            <a:rPr lang="ru-RU" b="1" i="0" dirty="0"/>
            <a:t> у </a:t>
          </a:r>
          <a:r>
            <a:rPr lang="ru-RU" b="1" i="0" dirty="0" err="1"/>
            <a:t>жахливих</a:t>
          </a:r>
          <a:r>
            <a:rPr lang="ru-RU" b="1" i="0" dirty="0"/>
            <a:t> </a:t>
          </a:r>
          <a:r>
            <a:rPr lang="ru-RU" b="1" i="0" dirty="0" err="1"/>
            <a:t>умовах</a:t>
          </a:r>
          <a:r>
            <a:rPr lang="ru-RU" b="1" i="0" dirty="0"/>
            <a:t> </a:t>
          </a:r>
          <a:r>
            <a:rPr lang="ru-RU" b="1" i="0" dirty="0" err="1"/>
            <a:t>війни</a:t>
          </a:r>
          <a:r>
            <a:rPr lang="ru-RU" b="1" i="0" dirty="0"/>
            <a:t>. </a:t>
          </a:r>
          <a:r>
            <a:rPr lang="ru-RU" b="1" i="0" dirty="0" err="1"/>
            <a:t>Проте</a:t>
          </a:r>
          <a:r>
            <a:rPr lang="ru-RU" b="1" i="0" dirty="0"/>
            <a:t>, як ми </a:t>
          </a:r>
          <a:r>
            <a:rPr lang="ru-RU" b="1" i="0" dirty="0" err="1"/>
            <a:t>побачили</a:t>
          </a:r>
          <a:r>
            <a:rPr lang="ru-RU" b="1" i="0" dirty="0"/>
            <a:t>, </a:t>
          </a:r>
          <a:r>
            <a:rPr lang="ru-RU" b="1" i="0" dirty="0" err="1"/>
            <a:t>він</a:t>
          </a:r>
          <a:r>
            <a:rPr lang="ru-RU" b="1" i="0" dirty="0"/>
            <a:t> </a:t>
          </a:r>
          <a:r>
            <a:rPr lang="ru-RU" b="1" i="0" dirty="0" err="1"/>
            <a:t>відіграє</a:t>
          </a:r>
          <a:r>
            <a:rPr lang="ru-RU" b="1" i="0" dirty="0"/>
            <a:t> </a:t>
          </a:r>
          <a:r>
            <a:rPr lang="ru-RU" b="1" i="0" dirty="0" err="1"/>
            <a:t>надзвичайно</a:t>
          </a:r>
          <a:r>
            <a:rPr lang="ru-RU" b="1" i="0" dirty="0"/>
            <a:t> </a:t>
          </a:r>
          <a:r>
            <a:rPr lang="ru-RU" b="1" i="0" dirty="0" err="1"/>
            <a:t>важливу</a:t>
          </a:r>
          <a:r>
            <a:rPr lang="ru-RU" b="1" i="0" dirty="0"/>
            <a:t> роль для </a:t>
          </a:r>
          <a:r>
            <a:rPr lang="ru-RU" b="1" i="0" dirty="0" err="1"/>
            <a:t>збереження</a:t>
          </a:r>
          <a:r>
            <a:rPr lang="ru-RU" b="1" i="0" dirty="0"/>
            <a:t> </a:t>
          </a:r>
          <a:r>
            <a:rPr lang="ru-RU" b="1" i="0" dirty="0" err="1"/>
            <a:t>психічного</a:t>
          </a:r>
          <a:r>
            <a:rPr lang="ru-RU" b="1" i="0" dirty="0"/>
            <a:t> </a:t>
          </a:r>
          <a:r>
            <a:rPr lang="ru-RU" b="1" i="0" dirty="0" err="1"/>
            <a:t>здоров'я</a:t>
          </a:r>
          <a:r>
            <a:rPr lang="ru-RU" b="1" i="0" dirty="0"/>
            <a:t>, морального духу та </a:t>
          </a:r>
          <a:r>
            <a:rPr lang="ru-RU" b="1" i="0" dirty="0" err="1"/>
            <a:t>людяності</a:t>
          </a:r>
          <a:r>
            <a:rPr lang="ru-RU" b="1" i="0" dirty="0"/>
            <a:t> </a:t>
          </a:r>
          <a:r>
            <a:rPr lang="ru-RU" b="1" i="0" dirty="0" err="1"/>
            <a:t>військових</a:t>
          </a:r>
          <a:r>
            <a:rPr lang="ru-RU" b="1" i="0" dirty="0"/>
            <a:t>.</a:t>
          </a:r>
          <a:endParaRPr lang="en-US" dirty="0"/>
        </a:p>
      </dgm:t>
    </dgm:pt>
    <dgm:pt modelId="{3F5E6567-0F05-4B90-A86B-919CE7F54B28}" type="parTrans" cxnId="{B27EEDE4-776D-4383-80A3-8A0FBAE577F7}">
      <dgm:prSet/>
      <dgm:spPr/>
      <dgm:t>
        <a:bodyPr/>
        <a:lstStyle/>
        <a:p>
          <a:endParaRPr lang="en-US"/>
        </a:p>
      </dgm:t>
    </dgm:pt>
    <dgm:pt modelId="{9F887B60-22FB-4827-AE51-C515BFD08891}" type="sibTrans" cxnId="{B27EEDE4-776D-4383-80A3-8A0FBAE577F7}">
      <dgm:prSet/>
      <dgm:spPr/>
      <dgm:t>
        <a:bodyPr/>
        <a:lstStyle/>
        <a:p>
          <a:endParaRPr lang="en-US"/>
        </a:p>
      </dgm:t>
    </dgm:pt>
    <dgm:pt modelId="{52A83488-D10C-42B2-A6ED-E86AB13C01F2}">
      <dgm:prSet/>
      <dgm:spPr/>
      <dgm:t>
        <a:bodyPr/>
        <a:lstStyle/>
        <a:p>
          <a:r>
            <a:rPr lang="ru-RU" b="1" i="0" dirty="0" err="1"/>
            <a:t>Сміх</a:t>
          </a:r>
          <a:r>
            <a:rPr lang="ru-RU" b="1" i="0" dirty="0"/>
            <a:t> </a:t>
          </a:r>
          <a:r>
            <a:rPr lang="ru-RU" b="1" i="0" dirty="0" err="1"/>
            <a:t>допомагає</a:t>
          </a:r>
          <a:r>
            <a:rPr lang="ru-RU" b="1" i="0" dirty="0"/>
            <a:t> </a:t>
          </a:r>
          <a:r>
            <a:rPr lang="ru-RU" b="1" i="0" dirty="0" err="1"/>
            <a:t>знизити</a:t>
          </a:r>
          <a:r>
            <a:rPr lang="ru-RU" b="1" i="0" dirty="0"/>
            <a:t> </a:t>
          </a:r>
          <a:r>
            <a:rPr lang="ru-RU" b="1" i="0" dirty="0" err="1"/>
            <a:t>напругу</a:t>
          </a:r>
          <a:r>
            <a:rPr lang="ru-RU" b="1" i="0" dirty="0"/>
            <a:t>, </a:t>
          </a:r>
          <a:r>
            <a:rPr lang="ru-RU" b="1" i="0" dirty="0" err="1"/>
            <a:t>впоратися</a:t>
          </a:r>
          <a:r>
            <a:rPr lang="ru-RU" b="1" i="0" dirty="0"/>
            <a:t> </a:t>
          </a:r>
          <a:r>
            <a:rPr lang="ru-RU" b="1" i="0" dirty="0" err="1"/>
            <a:t>зі</a:t>
          </a:r>
          <a:r>
            <a:rPr lang="ru-RU" b="1" i="0" dirty="0"/>
            <a:t> </a:t>
          </a:r>
          <a:r>
            <a:rPr lang="ru-RU" b="1" i="0" dirty="0" err="1"/>
            <a:t>стресом</a:t>
          </a:r>
          <a:r>
            <a:rPr lang="ru-RU" b="1" i="0" dirty="0"/>
            <a:t> і травмами, </a:t>
          </a:r>
          <a:r>
            <a:rPr lang="ru-RU" b="1" i="0" dirty="0" err="1"/>
            <a:t>які</a:t>
          </a:r>
          <a:r>
            <a:rPr lang="ru-RU" b="1" i="0" dirty="0"/>
            <a:t> є </a:t>
          </a:r>
          <a:r>
            <a:rPr lang="ru-RU" b="1" i="0" dirty="0" err="1"/>
            <a:t>невід'ємною</a:t>
          </a:r>
          <a:r>
            <a:rPr lang="ru-RU" b="1" i="0" dirty="0"/>
            <a:t> </a:t>
          </a:r>
          <a:r>
            <a:rPr lang="ru-RU" b="1" i="0" dirty="0" err="1"/>
            <a:t>частиною</a:t>
          </a:r>
          <a:r>
            <a:rPr lang="ru-RU" b="1" i="0" dirty="0"/>
            <a:t> </a:t>
          </a:r>
          <a:r>
            <a:rPr lang="ru-RU" b="1" i="0" dirty="0" err="1"/>
            <a:t>війни</a:t>
          </a:r>
          <a:r>
            <a:rPr lang="ru-RU" b="1" i="0" dirty="0"/>
            <a:t>. </a:t>
          </a:r>
          <a:r>
            <a:rPr lang="ru-RU" b="1" i="0" dirty="0" err="1"/>
            <a:t>Він</a:t>
          </a:r>
          <a:r>
            <a:rPr lang="ru-RU" b="1" i="0" dirty="0"/>
            <a:t> </a:t>
          </a:r>
          <a:r>
            <a:rPr lang="ru-RU" b="1" i="0" dirty="0" err="1"/>
            <a:t>об'єднує</a:t>
          </a:r>
          <a:r>
            <a:rPr lang="ru-RU" b="1" i="0" dirty="0"/>
            <a:t> людей, </a:t>
          </a:r>
          <a:r>
            <a:rPr lang="ru-RU" b="1" i="0" dirty="0" err="1"/>
            <a:t>створюючи</a:t>
          </a:r>
          <a:r>
            <a:rPr lang="ru-RU" b="1" i="0" dirty="0"/>
            <a:t> </a:t>
          </a:r>
          <a:r>
            <a:rPr lang="ru-RU" b="1" i="0" dirty="0" err="1"/>
            <a:t>відчуття</a:t>
          </a:r>
          <a:r>
            <a:rPr lang="ru-RU" b="1" i="0" dirty="0"/>
            <a:t> </a:t>
          </a:r>
          <a:r>
            <a:rPr lang="ru-RU" b="1" i="0" dirty="0" err="1"/>
            <a:t>спільноти</a:t>
          </a:r>
          <a:r>
            <a:rPr lang="ru-RU" b="1" i="0" dirty="0"/>
            <a:t> та </a:t>
          </a:r>
          <a:r>
            <a:rPr lang="ru-RU" b="1" i="0" dirty="0" err="1"/>
            <a:t>братерства</a:t>
          </a:r>
          <a:r>
            <a:rPr lang="ru-RU" b="1" i="0" dirty="0"/>
            <a:t> </a:t>
          </a:r>
          <a:r>
            <a:rPr lang="ru-RU" b="1" i="0" dirty="0" err="1"/>
            <a:t>серед</a:t>
          </a:r>
          <a:r>
            <a:rPr lang="ru-RU" b="1" i="0" dirty="0"/>
            <a:t> </a:t>
          </a:r>
          <a:r>
            <a:rPr lang="ru-RU" b="1" i="0" dirty="0" err="1"/>
            <a:t>однодумців</a:t>
          </a:r>
          <a:r>
            <a:rPr lang="ru-RU" b="1" i="0" dirty="0"/>
            <a:t>. </a:t>
          </a:r>
          <a:r>
            <a:rPr lang="ru-RU" b="1" i="0" dirty="0" err="1"/>
            <a:t>Жарти</a:t>
          </a:r>
          <a:r>
            <a:rPr lang="ru-RU" b="1" i="0" dirty="0"/>
            <a:t> та </a:t>
          </a:r>
          <a:r>
            <a:rPr lang="ru-RU" b="1" i="0" dirty="0" err="1"/>
            <a:t>гумор</a:t>
          </a:r>
          <a:r>
            <a:rPr lang="ru-RU" b="1" i="0" dirty="0"/>
            <a:t> </a:t>
          </a:r>
          <a:r>
            <a:rPr lang="ru-RU" b="1" i="0" dirty="0" err="1"/>
            <a:t>дозволяють</a:t>
          </a:r>
          <a:r>
            <a:rPr lang="ru-RU" b="1" i="0" dirty="0"/>
            <a:t> </a:t>
          </a:r>
          <a:r>
            <a:rPr lang="ru-RU" b="1" i="0" dirty="0" err="1"/>
            <a:t>зберегти</a:t>
          </a:r>
          <a:r>
            <a:rPr lang="ru-RU" b="1" i="0" dirty="0"/>
            <a:t> </a:t>
          </a:r>
          <a:r>
            <a:rPr lang="ru-RU" b="1" i="0" dirty="0" err="1"/>
            <a:t>людські</a:t>
          </a:r>
          <a:r>
            <a:rPr lang="ru-RU" b="1" i="0" dirty="0"/>
            <a:t> </a:t>
          </a:r>
          <a:r>
            <a:rPr lang="ru-RU" b="1" i="0" dirty="0" err="1"/>
            <a:t>цінності</a:t>
          </a:r>
          <a:r>
            <a:rPr lang="ru-RU" b="1" i="0" dirty="0"/>
            <a:t>, </a:t>
          </a:r>
          <a:r>
            <a:rPr lang="ru-RU" b="1" i="0" dirty="0" err="1"/>
            <a:t>емпатію</a:t>
          </a:r>
          <a:r>
            <a:rPr lang="ru-RU" b="1" i="0" dirty="0"/>
            <a:t> і не </a:t>
          </a:r>
          <a:r>
            <a:rPr lang="ru-RU" b="1" i="0" dirty="0" err="1"/>
            <a:t>втратити</a:t>
          </a:r>
          <a:r>
            <a:rPr lang="ru-RU" b="1" i="0" dirty="0"/>
            <a:t> себе у </a:t>
          </a:r>
          <a:r>
            <a:rPr lang="ru-RU" b="1" i="0" dirty="0" err="1"/>
            <a:t>вирі</a:t>
          </a:r>
          <a:r>
            <a:rPr lang="ru-RU" b="1" i="0" dirty="0"/>
            <a:t> </a:t>
          </a:r>
          <a:r>
            <a:rPr lang="ru-RU" b="1" i="0" dirty="0" err="1"/>
            <a:t>жорстокості</a:t>
          </a:r>
          <a:r>
            <a:rPr lang="ru-RU" b="1" i="0" dirty="0"/>
            <a:t>.</a:t>
          </a:r>
          <a:endParaRPr lang="en-US" dirty="0"/>
        </a:p>
      </dgm:t>
    </dgm:pt>
    <dgm:pt modelId="{1FC0556C-5748-480E-9D36-AB353369541D}" type="parTrans" cxnId="{F2D490CF-E9AF-4F2E-B519-2AFDBCB5509C}">
      <dgm:prSet/>
      <dgm:spPr/>
      <dgm:t>
        <a:bodyPr/>
        <a:lstStyle/>
        <a:p>
          <a:endParaRPr lang="en-US"/>
        </a:p>
      </dgm:t>
    </dgm:pt>
    <dgm:pt modelId="{CE5C4506-4895-4D5B-9A6F-580B773897BF}" type="sibTrans" cxnId="{F2D490CF-E9AF-4F2E-B519-2AFDBCB5509C}">
      <dgm:prSet/>
      <dgm:spPr/>
      <dgm:t>
        <a:bodyPr/>
        <a:lstStyle/>
        <a:p>
          <a:endParaRPr lang="en-US"/>
        </a:p>
      </dgm:t>
    </dgm:pt>
    <dgm:pt modelId="{E025A522-23B3-4B1A-876A-F7AF3E330737}">
      <dgm:prSet/>
      <dgm:spPr/>
      <dgm:t>
        <a:bodyPr/>
        <a:lstStyle/>
        <a:p>
          <a:r>
            <a:rPr lang="ru-RU" b="1" i="0"/>
            <a:t>Окрім того, висміювання ворога є потужною зброєю психологічної війни. Це спосіб применшити його значимість, підірвати моральний дух супротивника та продемонструвати власну перевагу.</a:t>
          </a:r>
          <a:endParaRPr lang="en-US"/>
        </a:p>
      </dgm:t>
    </dgm:pt>
    <dgm:pt modelId="{5351A03D-DFD0-45FA-98D9-69FF73B70BBD}" type="parTrans" cxnId="{567E1FE1-120E-45BD-97A2-CF13A88EB763}">
      <dgm:prSet/>
      <dgm:spPr/>
      <dgm:t>
        <a:bodyPr/>
        <a:lstStyle/>
        <a:p>
          <a:endParaRPr lang="en-US"/>
        </a:p>
      </dgm:t>
    </dgm:pt>
    <dgm:pt modelId="{646B474A-24AE-42BC-8393-FD8C544221D7}" type="sibTrans" cxnId="{567E1FE1-120E-45BD-97A2-CF13A88EB763}">
      <dgm:prSet/>
      <dgm:spPr/>
      <dgm:t>
        <a:bodyPr/>
        <a:lstStyle/>
        <a:p>
          <a:endParaRPr lang="en-US"/>
        </a:p>
      </dgm:t>
    </dgm:pt>
    <dgm:pt modelId="{42CC6FC2-6117-4BEE-83FB-2F4C0FD3EE5E}">
      <dgm:prSet/>
      <dgm:spPr/>
      <dgm:t>
        <a:bodyPr/>
        <a:lstStyle/>
        <a:p>
          <a:r>
            <a:rPr lang="ru-RU" b="1" i="0"/>
            <a:t>Звичайно, сміх на війні має бути доречним і поважним. Недоцільно й неетично жартувати з людських страждань чи поневірянь. Проте у належному контексті він може стати животворною силою, яка допомагає витримати нелюдські випробування війни та повернутися з неї незнищеним духом.</a:t>
          </a:r>
          <a:endParaRPr lang="en-US"/>
        </a:p>
      </dgm:t>
    </dgm:pt>
    <dgm:pt modelId="{7443C82E-B724-4362-A7FB-5565F9AE010E}" type="parTrans" cxnId="{71CE6DF6-1D55-4289-8E8A-EAF017BDFE5A}">
      <dgm:prSet/>
      <dgm:spPr/>
      <dgm:t>
        <a:bodyPr/>
        <a:lstStyle/>
        <a:p>
          <a:endParaRPr lang="en-US"/>
        </a:p>
      </dgm:t>
    </dgm:pt>
    <dgm:pt modelId="{3FB2C332-306F-471A-90D3-C7A71D194A6D}" type="sibTrans" cxnId="{71CE6DF6-1D55-4289-8E8A-EAF017BDFE5A}">
      <dgm:prSet/>
      <dgm:spPr/>
      <dgm:t>
        <a:bodyPr/>
        <a:lstStyle/>
        <a:p>
          <a:endParaRPr lang="en-US"/>
        </a:p>
      </dgm:t>
    </dgm:pt>
    <dgm:pt modelId="{12C488BE-3F63-4CBA-A564-BDD5F958A20C}">
      <dgm:prSet/>
      <dgm:spPr/>
      <dgm:t>
        <a:bodyPr/>
        <a:lstStyle/>
        <a:p>
          <a:r>
            <a:rPr lang="ru-RU" b="1" i="0"/>
            <a:t>Отже, незважаючи на всю трагічність воєнного часу, сміх залишається актуальним і необхідним. Він є джерелом надії, опори та нагадуванням про найкращі людські якості навіть у найтемніші періоди історії.</a:t>
          </a:r>
          <a:endParaRPr lang="en-US"/>
        </a:p>
      </dgm:t>
    </dgm:pt>
    <dgm:pt modelId="{574B8E80-364C-46A5-B0CD-B27D70D6FBB7}" type="parTrans" cxnId="{1ABE1232-B06C-4EDC-BFFE-B1CD5400395A}">
      <dgm:prSet/>
      <dgm:spPr/>
      <dgm:t>
        <a:bodyPr/>
        <a:lstStyle/>
        <a:p>
          <a:endParaRPr lang="en-US"/>
        </a:p>
      </dgm:t>
    </dgm:pt>
    <dgm:pt modelId="{8FC352D1-B502-4E32-A14C-DDAA67DBB365}" type="sibTrans" cxnId="{1ABE1232-B06C-4EDC-BFFE-B1CD5400395A}">
      <dgm:prSet/>
      <dgm:spPr/>
      <dgm:t>
        <a:bodyPr/>
        <a:lstStyle/>
        <a:p>
          <a:endParaRPr lang="en-US"/>
        </a:p>
      </dgm:t>
    </dgm:pt>
    <dgm:pt modelId="{712C4828-0E45-4E87-85CA-4E7F022FE095}" type="pres">
      <dgm:prSet presAssocID="{3DF9D69C-7A73-4587-85A8-14F729397E31}" presName="outerComposite" presStyleCnt="0">
        <dgm:presLayoutVars>
          <dgm:chMax val="5"/>
          <dgm:dir/>
          <dgm:resizeHandles val="exact"/>
        </dgm:presLayoutVars>
      </dgm:prSet>
      <dgm:spPr/>
    </dgm:pt>
    <dgm:pt modelId="{A45C4866-84CE-4046-B92E-0F1CE52BB14B}" type="pres">
      <dgm:prSet presAssocID="{3DF9D69C-7A73-4587-85A8-14F729397E31}" presName="dummyMaxCanvas" presStyleCnt="0">
        <dgm:presLayoutVars/>
      </dgm:prSet>
      <dgm:spPr/>
    </dgm:pt>
    <dgm:pt modelId="{A40B0E3A-5765-4CAA-89D2-5CADA6BBFBBB}" type="pres">
      <dgm:prSet presAssocID="{3DF9D69C-7A73-4587-85A8-14F729397E31}" presName="FiveNodes_1" presStyleLbl="node1" presStyleIdx="0" presStyleCnt="5">
        <dgm:presLayoutVars>
          <dgm:bulletEnabled val="1"/>
        </dgm:presLayoutVars>
      </dgm:prSet>
      <dgm:spPr/>
    </dgm:pt>
    <dgm:pt modelId="{5A885748-469B-4543-AA4E-B0C74B00C75D}" type="pres">
      <dgm:prSet presAssocID="{3DF9D69C-7A73-4587-85A8-14F729397E31}" presName="FiveNodes_2" presStyleLbl="node1" presStyleIdx="1" presStyleCnt="5">
        <dgm:presLayoutVars>
          <dgm:bulletEnabled val="1"/>
        </dgm:presLayoutVars>
      </dgm:prSet>
      <dgm:spPr/>
    </dgm:pt>
    <dgm:pt modelId="{662F047F-4DF7-4CC4-8DD5-B749A4097894}" type="pres">
      <dgm:prSet presAssocID="{3DF9D69C-7A73-4587-85A8-14F729397E31}" presName="FiveNodes_3" presStyleLbl="node1" presStyleIdx="2" presStyleCnt="5">
        <dgm:presLayoutVars>
          <dgm:bulletEnabled val="1"/>
        </dgm:presLayoutVars>
      </dgm:prSet>
      <dgm:spPr/>
    </dgm:pt>
    <dgm:pt modelId="{87E932B6-14EB-4C0C-A57C-FC30C3FEB7BB}" type="pres">
      <dgm:prSet presAssocID="{3DF9D69C-7A73-4587-85A8-14F729397E31}" presName="FiveNodes_4" presStyleLbl="node1" presStyleIdx="3" presStyleCnt="5">
        <dgm:presLayoutVars>
          <dgm:bulletEnabled val="1"/>
        </dgm:presLayoutVars>
      </dgm:prSet>
      <dgm:spPr/>
    </dgm:pt>
    <dgm:pt modelId="{DB715AA6-F7A6-41D6-923D-EC36605A0BAF}" type="pres">
      <dgm:prSet presAssocID="{3DF9D69C-7A73-4587-85A8-14F729397E31}" presName="FiveNodes_5" presStyleLbl="node1" presStyleIdx="4" presStyleCnt="5">
        <dgm:presLayoutVars>
          <dgm:bulletEnabled val="1"/>
        </dgm:presLayoutVars>
      </dgm:prSet>
      <dgm:spPr/>
    </dgm:pt>
    <dgm:pt modelId="{C8DDBAE8-B0E8-44D4-B10E-CEF83FB959F9}" type="pres">
      <dgm:prSet presAssocID="{3DF9D69C-7A73-4587-85A8-14F729397E31}" presName="FiveConn_1-2" presStyleLbl="fgAccFollowNode1" presStyleIdx="0" presStyleCnt="4">
        <dgm:presLayoutVars>
          <dgm:bulletEnabled val="1"/>
        </dgm:presLayoutVars>
      </dgm:prSet>
      <dgm:spPr/>
    </dgm:pt>
    <dgm:pt modelId="{1A39ECA6-56D0-4C19-A959-A3A7A2911A76}" type="pres">
      <dgm:prSet presAssocID="{3DF9D69C-7A73-4587-85A8-14F729397E31}" presName="FiveConn_2-3" presStyleLbl="fgAccFollowNode1" presStyleIdx="1" presStyleCnt="4">
        <dgm:presLayoutVars>
          <dgm:bulletEnabled val="1"/>
        </dgm:presLayoutVars>
      </dgm:prSet>
      <dgm:spPr/>
    </dgm:pt>
    <dgm:pt modelId="{48F4D9DE-CAF6-4576-B120-4E070E5DC351}" type="pres">
      <dgm:prSet presAssocID="{3DF9D69C-7A73-4587-85A8-14F729397E31}" presName="FiveConn_3-4" presStyleLbl="fgAccFollowNode1" presStyleIdx="2" presStyleCnt="4">
        <dgm:presLayoutVars>
          <dgm:bulletEnabled val="1"/>
        </dgm:presLayoutVars>
      </dgm:prSet>
      <dgm:spPr/>
    </dgm:pt>
    <dgm:pt modelId="{8DD53361-64B0-41F5-9E46-0521CB32BFF2}" type="pres">
      <dgm:prSet presAssocID="{3DF9D69C-7A73-4587-85A8-14F729397E31}" presName="FiveConn_4-5" presStyleLbl="fgAccFollowNode1" presStyleIdx="3" presStyleCnt="4">
        <dgm:presLayoutVars>
          <dgm:bulletEnabled val="1"/>
        </dgm:presLayoutVars>
      </dgm:prSet>
      <dgm:spPr/>
    </dgm:pt>
    <dgm:pt modelId="{CB97182E-741B-43E1-BF1B-5D87F3D542F8}" type="pres">
      <dgm:prSet presAssocID="{3DF9D69C-7A73-4587-85A8-14F729397E31}" presName="FiveNodes_1_text" presStyleLbl="node1" presStyleIdx="4" presStyleCnt="5">
        <dgm:presLayoutVars>
          <dgm:bulletEnabled val="1"/>
        </dgm:presLayoutVars>
      </dgm:prSet>
      <dgm:spPr/>
    </dgm:pt>
    <dgm:pt modelId="{1A205E72-A5BB-47F2-9405-746243758B08}" type="pres">
      <dgm:prSet presAssocID="{3DF9D69C-7A73-4587-85A8-14F729397E31}" presName="FiveNodes_2_text" presStyleLbl="node1" presStyleIdx="4" presStyleCnt="5">
        <dgm:presLayoutVars>
          <dgm:bulletEnabled val="1"/>
        </dgm:presLayoutVars>
      </dgm:prSet>
      <dgm:spPr/>
    </dgm:pt>
    <dgm:pt modelId="{139F6505-26DC-4DAD-A85F-39CA405686E5}" type="pres">
      <dgm:prSet presAssocID="{3DF9D69C-7A73-4587-85A8-14F729397E31}" presName="FiveNodes_3_text" presStyleLbl="node1" presStyleIdx="4" presStyleCnt="5">
        <dgm:presLayoutVars>
          <dgm:bulletEnabled val="1"/>
        </dgm:presLayoutVars>
      </dgm:prSet>
      <dgm:spPr/>
    </dgm:pt>
    <dgm:pt modelId="{AD9DD234-FE2D-4C25-9D67-BA2EBF669B66}" type="pres">
      <dgm:prSet presAssocID="{3DF9D69C-7A73-4587-85A8-14F729397E31}" presName="FiveNodes_4_text" presStyleLbl="node1" presStyleIdx="4" presStyleCnt="5">
        <dgm:presLayoutVars>
          <dgm:bulletEnabled val="1"/>
        </dgm:presLayoutVars>
      </dgm:prSet>
      <dgm:spPr/>
    </dgm:pt>
    <dgm:pt modelId="{6AB6FB11-F6CD-42E3-972A-FD2609B40ACC}" type="pres">
      <dgm:prSet presAssocID="{3DF9D69C-7A73-4587-85A8-14F729397E31}" presName="FiveNodes_5_text" presStyleLbl="node1" presStyleIdx="4" presStyleCnt="5">
        <dgm:presLayoutVars>
          <dgm:bulletEnabled val="1"/>
        </dgm:presLayoutVars>
      </dgm:prSet>
      <dgm:spPr/>
    </dgm:pt>
  </dgm:ptLst>
  <dgm:cxnLst>
    <dgm:cxn modelId="{88A01E25-6A67-417A-8CD8-E3E891AC58CE}" type="presOf" srcId="{12C488BE-3F63-4CBA-A564-BDD5F958A20C}" destId="{DB715AA6-F7A6-41D6-923D-EC36605A0BAF}" srcOrd="0" destOrd="0" presId="urn:microsoft.com/office/officeart/2005/8/layout/vProcess5"/>
    <dgm:cxn modelId="{D582732C-1B7B-43BA-A8C4-9393526B9F62}" type="presOf" srcId="{52A83488-D10C-42B2-A6ED-E86AB13C01F2}" destId="{5A885748-469B-4543-AA4E-B0C74B00C75D}" srcOrd="0" destOrd="0" presId="urn:microsoft.com/office/officeart/2005/8/layout/vProcess5"/>
    <dgm:cxn modelId="{1ABE1232-B06C-4EDC-BFFE-B1CD5400395A}" srcId="{3DF9D69C-7A73-4587-85A8-14F729397E31}" destId="{12C488BE-3F63-4CBA-A564-BDD5F958A20C}" srcOrd="4" destOrd="0" parTransId="{574B8E80-364C-46A5-B0CD-B27D70D6FBB7}" sibTransId="{8FC352D1-B502-4E32-A14C-DDAA67DBB365}"/>
    <dgm:cxn modelId="{A4550739-59DB-410F-84CE-1D06350DB4C4}" type="presOf" srcId="{CE5C4506-4895-4D5B-9A6F-580B773897BF}" destId="{1A39ECA6-56D0-4C19-A959-A3A7A2911A76}" srcOrd="0" destOrd="0" presId="urn:microsoft.com/office/officeart/2005/8/layout/vProcess5"/>
    <dgm:cxn modelId="{D0990C49-5DC7-4B83-9797-A3731DFED27A}" type="presOf" srcId="{3DF9D69C-7A73-4587-85A8-14F729397E31}" destId="{712C4828-0E45-4E87-85CA-4E7F022FE095}" srcOrd="0" destOrd="0" presId="urn:microsoft.com/office/officeart/2005/8/layout/vProcess5"/>
    <dgm:cxn modelId="{0889E54E-A9D5-4131-92D4-97158B2AC19D}" type="presOf" srcId="{3FB2C332-306F-471A-90D3-C7A71D194A6D}" destId="{8DD53361-64B0-41F5-9E46-0521CB32BFF2}" srcOrd="0" destOrd="0" presId="urn:microsoft.com/office/officeart/2005/8/layout/vProcess5"/>
    <dgm:cxn modelId="{0DE71C57-24BC-47E2-9C0D-989ACEE0CE73}" type="presOf" srcId="{42CC6FC2-6117-4BEE-83FB-2F4C0FD3EE5E}" destId="{87E932B6-14EB-4C0C-A57C-FC30C3FEB7BB}" srcOrd="0" destOrd="0" presId="urn:microsoft.com/office/officeart/2005/8/layout/vProcess5"/>
    <dgm:cxn modelId="{4AD5EFA4-3D56-4E2E-96D4-A9AF30FB2A80}" type="presOf" srcId="{52A83488-D10C-42B2-A6ED-E86AB13C01F2}" destId="{1A205E72-A5BB-47F2-9405-746243758B08}" srcOrd="1" destOrd="0" presId="urn:microsoft.com/office/officeart/2005/8/layout/vProcess5"/>
    <dgm:cxn modelId="{04114AAB-F431-4963-9C9F-0BC460E1C773}" type="presOf" srcId="{E025A522-23B3-4B1A-876A-F7AF3E330737}" destId="{662F047F-4DF7-4CC4-8DD5-B749A4097894}" srcOrd="0" destOrd="0" presId="urn:microsoft.com/office/officeart/2005/8/layout/vProcess5"/>
    <dgm:cxn modelId="{DE9DA7B8-58BC-4ED7-9068-85611AAF7A3D}" type="presOf" srcId="{FF3F5E2E-1BC1-4249-8D46-6A70D3F939D7}" destId="{CB97182E-741B-43E1-BF1B-5D87F3D542F8}" srcOrd="1" destOrd="0" presId="urn:microsoft.com/office/officeart/2005/8/layout/vProcess5"/>
    <dgm:cxn modelId="{C4969EBC-04B9-443E-B41B-F43EC5216643}" type="presOf" srcId="{12C488BE-3F63-4CBA-A564-BDD5F958A20C}" destId="{6AB6FB11-F6CD-42E3-972A-FD2609B40ACC}" srcOrd="1" destOrd="0" presId="urn:microsoft.com/office/officeart/2005/8/layout/vProcess5"/>
    <dgm:cxn modelId="{CF2DD7CD-5BD3-4CDB-B14D-CB5B24417737}" type="presOf" srcId="{9F887B60-22FB-4827-AE51-C515BFD08891}" destId="{C8DDBAE8-B0E8-44D4-B10E-CEF83FB959F9}" srcOrd="0" destOrd="0" presId="urn:microsoft.com/office/officeart/2005/8/layout/vProcess5"/>
    <dgm:cxn modelId="{F2D490CF-E9AF-4F2E-B519-2AFDBCB5509C}" srcId="{3DF9D69C-7A73-4587-85A8-14F729397E31}" destId="{52A83488-D10C-42B2-A6ED-E86AB13C01F2}" srcOrd="1" destOrd="0" parTransId="{1FC0556C-5748-480E-9D36-AB353369541D}" sibTransId="{CE5C4506-4895-4D5B-9A6F-580B773897BF}"/>
    <dgm:cxn modelId="{567E1FE1-120E-45BD-97A2-CF13A88EB763}" srcId="{3DF9D69C-7A73-4587-85A8-14F729397E31}" destId="{E025A522-23B3-4B1A-876A-F7AF3E330737}" srcOrd="2" destOrd="0" parTransId="{5351A03D-DFD0-45FA-98D9-69FF73B70BBD}" sibTransId="{646B474A-24AE-42BC-8393-FD8C544221D7}"/>
    <dgm:cxn modelId="{5A3322E1-867F-44DC-AB79-20E35325B505}" type="presOf" srcId="{FF3F5E2E-1BC1-4249-8D46-6A70D3F939D7}" destId="{A40B0E3A-5765-4CAA-89D2-5CADA6BBFBBB}" srcOrd="0" destOrd="0" presId="urn:microsoft.com/office/officeart/2005/8/layout/vProcess5"/>
    <dgm:cxn modelId="{B27EEDE4-776D-4383-80A3-8A0FBAE577F7}" srcId="{3DF9D69C-7A73-4587-85A8-14F729397E31}" destId="{FF3F5E2E-1BC1-4249-8D46-6A70D3F939D7}" srcOrd="0" destOrd="0" parTransId="{3F5E6567-0F05-4B90-A86B-919CE7F54B28}" sibTransId="{9F887B60-22FB-4827-AE51-C515BFD08891}"/>
    <dgm:cxn modelId="{153D90ED-9431-4630-BD0C-DCEE5E09F661}" type="presOf" srcId="{E025A522-23B3-4B1A-876A-F7AF3E330737}" destId="{139F6505-26DC-4DAD-A85F-39CA405686E5}" srcOrd="1" destOrd="0" presId="urn:microsoft.com/office/officeart/2005/8/layout/vProcess5"/>
    <dgm:cxn modelId="{75307CF0-24B4-46C2-BB9D-D74556F8EBAA}" type="presOf" srcId="{646B474A-24AE-42BC-8393-FD8C544221D7}" destId="{48F4D9DE-CAF6-4576-B120-4E070E5DC351}" srcOrd="0" destOrd="0" presId="urn:microsoft.com/office/officeart/2005/8/layout/vProcess5"/>
    <dgm:cxn modelId="{286E6AF2-CDA2-4F4D-AC0E-79304A8DAC64}" type="presOf" srcId="{42CC6FC2-6117-4BEE-83FB-2F4C0FD3EE5E}" destId="{AD9DD234-FE2D-4C25-9D67-BA2EBF669B66}" srcOrd="1" destOrd="0" presId="urn:microsoft.com/office/officeart/2005/8/layout/vProcess5"/>
    <dgm:cxn modelId="{71CE6DF6-1D55-4289-8E8A-EAF017BDFE5A}" srcId="{3DF9D69C-7A73-4587-85A8-14F729397E31}" destId="{42CC6FC2-6117-4BEE-83FB-2F4C0FD3EE5E}" srcOrd="3" destOrd="0" parTransId="{7443C82E-B724-4362-A7FB-5565F9AE010E}" sibTransId="{3FB2C332-306F-471A-90D3-C7A71D194A6D}"/>
    <dgm:cxn modelId="{BC47B3C1-D781-4CBB-86BD-ADD891511608}" type="presParOf" srcId="{712C4828-0E45-4E87-85CA-4E7F022FE095}" destId="{A45C4866-84CE-4046-B92E-0F1CE52BB14B}" srcOrd="0" destOrd="0" presId="urn:microsoft.com/office/officeart/2005/8/layout/vProcess5"/>
    <dgm:cxn modelId="{95690FBF-EE2C-4FAD-A0CF-E9CB6262C92D}" type="presParOf" srcId="{712C4828-0E45-4E87-85CA-4E7F022FE095}" destId="{A40B0E3A-5765-4CAA-89D2-5CADA6BBFBBB}" srcOrd="1" destOrd="0" presId="urn:microsoft.com/office/officeart/2005/8/layout/vProcess5"/>
    <dgm:cxn modelId="{0B21ED44-574E-43A6-B40C-0654677E66D4}" type="presParOf" srcId="{712C4828-0E45-4E87-85CA-4E7F022FE095}" destId="{5A885748-469B-4543-AA4E-B0C74B00C75D}" srcOrd="2" destOrd="0" presId="urn:microsoft.com/office/officeart/2005/8/layout/vProcess5"/>
    <dgm:cxn modelId="{14A561E4-E2CF-4D5C-9CBD-2DA1AD56F9C3}" type="presParOf" srcId="{712C4828-0E45-4E87-85CA-4E7F022FE095}" destId="{662F047F-4DF7-4CC4-8DD5-B749A4097894}" srcOrd="3" destOrd="0" presId="urn:microsoft.com/office/officeart/2005/8/layout/vProcess5"/>
    <dgm:cxn modelId="{0456E5F3-F4D2-4ADD-8F90-A245EE638760}" type="presParOf" srcId="{712C4828-0E45-4E87-85CA-4E7F022FE095}" destId="{87E932B6-14EB-4C0C-A57C-FC30C3FEB7BB}" srcOrd="4" destOrd="0" presId="urn:microsoft.com/office/officeart/2005/8/layout/vProcess5"/>
    <dgm:cxn modelId="{24EE8069-96A6-471A-B981-76C6EFB16259}" type="presParOf" srcId="{712C4828-0E45-4E87-85CA-4E7F022FE095}" destId="{DB715AA6-F7A6-41D6-923D-EC36605A0BAF}" srcOrd="5" destOrd="0" presId="urn:microsoft.com/office/officeart/2005/8/layout/vProcess5"/>
    <dgm:cxn modelId="{8C3FC13E-B598-4981-B1F2-FA1C72E04BE1}" type="presParOf" srcId="{712C4828-0E45-4E87-85CA-4E7F022FE095}" destId="{C8DDBAE8-B0E8-44D4-B10E-CEF83FB959F9}" srcOrd="6" destOrd="0" presId="urn:microsoft.com/office/officeart/2005/8/layout/vProcess5"/>
    <dgm:cxn modelId="{E868EAB1-FEF7-4DB2-956F-C6F85276531F}" type="presParOf" srcId="{712C4828-0E45-4E87-85CA-4E7F022FE095}" destId="{1A39ECA6-56D0-4C19-A959-A3A7A2911A76}" srcOrd="7" destOrd="0" presId="urn:microsoft.com/office/officeart/2005/8/layout/vProcess5"/>
    <dgm:cxn modelId="{480B17FA-907C-4F32-A333-28325FD88605}" type="presParOf" srcId="{712C4828-0E45-4E87-85CA-4E7F022FE095}" destId="{48F4D9DE-CAF6-4576-B120-4E070E5DC351}" srcOrd="8" destOrd="0" presId="urn:microsoft.com/office/officeart/2005/8/layout/vProcess5"/>
    <dgm:cxn modelId="{F3F8B68C-5C7B-4033-860A-362BC0CFB15D}" type="presParOf" srcId="{712C4828-0E45-4E87-85CA-4E7F022FE095}" destId="{8DD53361-64B0-41F5-9E46-0521CB32BFF2}" srcOrd="9" destOrd="0" presId="urn:microsoft.com/office/officeart/2005/8/layout/vProcess5"/>
    <dgm:cxn modelId="{B62C5690-6AF8-4651-B0A3-5F6E76CB6836}" type="presParOf" srcId="{712C4828-0E45-4E87-85CA-4E7F022FE095}" destId="{CB97182E-741B-43E1-BF1B-5D87F3D542F8}" srcOrd="10" destOrd="0" presId="urn:microsoft.com/office/officeart/2005/8/layout/vProcess5"/>
    <dgm:cxn modelId="{BE6A54D0-3CBC-4F4F-800F-DFA0F7FE7F13}" type="presParOf" srcId="{712C4828-0E45-4E87-85CA-4E7F022FE095}" destId="{1A205E72-A5BB-47F2-9405-746243758B08}" srcOrd="11" destOrd="0" presId="urn:microsoft.com/office/officeart/2005/8/layout/vProcess5"/>
    <dgm:cxn modelId="{9DAE9B34-2B4C-448E-A89C-8062F2A25171}" type="presParOf" srcId="{712C4828-0E45-4E87-85CA-4E7F022FE095}" destId="{139F6505-26DC-4DAD-A85F-39CA405686E5}" srcOrd="12" destOrd="0" presId="urn:microsoft.com/office/officeart/2005/8/layout/vProcess5"/>
    <dgm:cxn modelId="{B5CA622A-7CD8-4FCA-9882-3091BFCE08B6}" type="presParOf" srcId="{712C4828-0E45-4E87-85CA-4E7F022FE095}" destId="{AD9DD234-FE2D-4C25-9D67-BA2EBF669B66}" srcOrd="13" destOrd="0" presId="urn:microsoft.com/office/officeart/2005/8/layout/vProcess5"/>
    <dgm:cxn modelId="{62F80B8C-4FE2-49E3-A0CC-9BCE7BD95276}" type="presParOf" srcId="{712C4828-0E45-4E87-85CA-4E7F022FE095}" destId="{6AB6FB11-F6CD-42E3-972A-FD2609B40ACC}"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2695F6-658C-4745-9B39-0D1BC8F644B5}">
      <dsp:nvSpPr>
        <dsp:cNvPr id="0" name=""/>
        <dsp:cNvSpPr/>
      </dsp:nvSpPr>
      <dsp:spPr>
        <a:xfrm>
          <a:off x="1744314" y="-1637288"/>
          <a:ext cx="4144151" cy="4694155"/>
        </a:xfrm>
        <a:prstGeom prst="pie">
          <a:avLst>
            <a:gd name="adj1" fmla="val 16200000"/>
            <a:gd name="adj2" fmla="val 18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uk-UA" sz="1400" kern="1200" dirty="0"/>
            <a:t>Сміх – це один із найпотужніших механізмів, який допомагає людині впоратися з труднощами, стресом і навіть трагедіями.</a:t>
          </a:r>
          <a:endParaRPr lang="en-US" sz="1400" kern="1200" dirty="0"/>
        </a:p>
      </dsp:txBody>
      <dsp:txXfrm>
        <a:off x="3997449" y="-771104"/>
        <a:ext cx="1406051" cy="1564718"/>
      </dsp:txXfrm>
    </dsp:sp>
    <dsp:sp modelId="{987626AF-B5C4-4BFC-ABEE-48F226393171}">
      <dsp:nvSpPr>
        <dsp:cNvPr id="0" name=""/>
        <dsp:cNvSpPr/>
      </dsp:nvSpPr>
      <dsp:spPr>
        <a:xfrm>
          <a:off x="764851" y="-1387806"/>
          <a:ext cx="5713567" cy="5752098"/>
        </a:xfrm>
        <a:prstGeom prst="pie">
          <a:avLst>
            <a:gd name="adj1" fmla="val 1800000"/>
            <a:gd name="adj2" fmla="val 90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uk-UA" sz="1400" kern="1200" dirty="0"/>
            <a:t>Однак, здавалося б, навіть у найжорстокіших умовах війни, сміх може знайти свій шлях. Через гумор люди можуть знаходити спосіб виживання, висміювати абсурдність війни, а іноді навіть знаходити способи вираження протесту.</a:t>
          </a:r>
          <a:endParaRPr lang="en-US" sz="1400" kern="1200" dirty="0"/>
        </a:p>
      </dsp:txBody>
      <dsp:txXfrm>
        <a:off x="2329280" y="2241493"/>
        <a:ext cx="2584709" cy="1780411"/>
      </dsp:txXfrm>
    </dsp:sp>
    <dsp:sp modelId="{BD76D115-FF5C-4FD4-9BE2-F3E8875AD6DB}">
      <dsp:nvSpPr>
        <dsp:cNvPr id="0" name=""/>
        <dsp:cNvSpPr/>
      </dsp:nvSpPr>
      <dsp:spPr>
        <a:xfrm>
          <a:off x="-384462" y="-1892910"/>
          <a:ext cx="8289622" cy="6342025"/>
        </a:xfrm>
        <a:prstGeom prst="pie">
          <a:avLst>
            <a:gd name="adj1" fmla="val 9000000"/>
            <a:gd name="adj2" fmla="val 1620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ru-UA" sz="1400" kern="1200" dirty="0" err="1"/>
            <a:t>Під</a:t>
          </a:r>
          <a:r>
            <a:rPr lang="ru-UA" sz="1400" kern="1200" dirty="0"/>
            <a:t> час </a:t>
          </a:r>
          <a:r>
            <a:rPr lang="ru-UA" sz="1400" kern="1200" dirty="0" err="1"/>
            <a:t>повномасштабної</a:t>
          </a:r>
          <a:r>
            <a:rPr lang="ru-UA" sz="1400" kern="1200" dirty="0"/>
            <a:t> </a:t>
          </a:r>
          <a:r>
            <a:rPr lang="ru-UA" sz="1400" kern="1200" dirty="0" err="1"/>
            <a:t>війни</a:t>
          </a:r>
          <a:r>
            <a:rPr lang="ru-UA" sz="1400" kern="1200" dirty="0"/>
            <a:t> </a:t>
          </a:r>
          <a:r>
            <a:rPr lang="ru-UA" sz="1400" kern="1200" dirty="0" err="1"/>
            <a:t>загострилися</a:t>
          </a:r>
          <a:r>
            <a:rPr lang="ru-UA" sz="1400" kern="1200" dirty="0"/>
            <a:t> </a:t>
          </a:r>
          <a:r>
            <a:rPr lang="ru-UA" sz="1400" kern="1200" dirty="0" err="1"/>
            <a:t>дискусії</a:t>
          </a:r>
          <a:r>
            <a:rPr lang="ru-UA" sz="1400" kern="1200" dirty="0"/>
            <a:t> </a:t>
          </a:r>
          <a:r>
            <a:rPr lang="ru-UA" sz="1400" kern="1200" dirty="0" err="1"/>
            <a:t>щодо</a:t>
          </a:r>
          <a:r>
            <a:rPr lang="ru-UA" sz="1400" kern="1200" dirty="0"/>
            <a:t> </a:t>
          </a:r>
          <a:r>
            <a:rPr lang="ru-UA" sz="1400" kern="1200" dirty="0" err="1"/>
            <a:t>доречності</a:t>
          </a:r>
          <a:r>
            <a:rPr lang="ru-UA" sz="1400" kern="1200" dirty="0"/>
            <a:t> </a:t>
          </a:r>
          <a:r>
            <a:rPr lang="ru-UA" sz="1400" kern="1200" dirty="0" err="1"/>
            <a:t>гумору</a:t>
          </a:r>
          <a:r>
            <a:rPr lang="ru-UA" sz="1400" kern="1200" dirty="0"/>
            <a:t> та </a:t>
          </a:r>
          <a:r>
            <a:rPr lang="ru-UA" sz="1400" kern="1200" dirty="0" err="1"/>
            <a:t>жартів</a:t>
          </a:r>
          <a:r>
            <a:rPr lang="ru-UA" sz="1400" kern="1200" dirty="0"/>
            <a:t>: </a:t>
          </a:r>
          <a:r>
            <a:rPr lang="ru-UA" sz="1400" kern="1200" dirty="0" err="1"/>
            <a:t>хтось</a:t>
          </a:r>
          <a:r>
            <a:rPr lang="ru-UA" sz="1400" kern="1200" dirty="0"/>
            <a:t> </a:t>
          </a:r>
          <a:r>
            <a:rPr lang="ru-UA" sz="1400" kern="1200" dirty="0" err="1"/>
            <a:t>каже</a:t>
          </a:r>
          <a:r>
            <a:rPr lang="ru-UA" sz="1400" kern="1200" dirty="0"/>
            <a:t>, </a:t>
          </a:r>
          <a:r>
            <a:rPr lang="ru-UA" sz="1400" kern="1200" dirty="0" err="1"/>
            <a:t>що</a:t>
          </a:r>
          <a:r>
            <a:rPr lang="ru-UA" sz="1400" kern="1200" dirty="0"/>
            <a:t> </a:t>
          </a:r>
          <a:r>
            <a:rPr lang="ru-UA" sz="1400" kern="1200" dirty="0" err="1"/>
            <a:t>це</a:t>
          </a:r>
          <a:r>
            <a:rPr lang="ru-UA" sz="1400" kern="1200" dirty="0"/>
            <a:t> не на </a:t>
          </a:r>
          <a:r>
            <a:rPr lang="ru-UA" sz="1400" kern="1200" dirty="0" err="1"/>
            <a:t>часі</a:t>
          </a:r>
          <a:r>
            <a:rPr lang="ru-UA" sz="1400" kern="1200" dirty="0"/>
            <a:t>, а </a:t>
          </a:r>
          <a:r>
            <a:rPr lang="ru-UA" sz="1400" kern="1200" dirty="0" err="1"/>
            <a:t>хтось</a:t>
          </a:r>
          <a:r>
            <a:rPr lang="ru-UA" sz="1400" kern="1200" dirty="0"/>
            <a:t> – </a:t>
          </a:r>
          <a:r>
            <a:rPr lang="ru-UA" sz="1400" kern="1200" dirty="0" err="1"/>
            <a:t>висміює</a:t>
          </a:r>
          <a:r>
            <a:rPr lang="ru-UA" sz="1400" kern="1200" dirty="0"/>
            <a:t> жартами </a:t>
          </a:r>
          <a:r>
            <a:rPr lang="ru-UA" sz="1400" kern="1200" dirty="0" err="1"/>
            <a:t>окупантів</a:t>
          </a:r>
          <a:r>
            <a:rPr lang="ru-UA" sz="1400" kern="1200" dirty="0"/>
            <a:t> і </a:t>
          </a:r>
          <a:r>
            <a:rPr lang="ru-UA" sz="1400" kern="1200" dirty="0" err="1"/>
            <a:t>навіть</a:t>
          </a:r>
          <a:r>
            <a:rPr lang="ru-UA" sz="1400" kern="1200" dirty="0"/>
            <a:t> </a:t>
          </a:r>
          <a:r>
            <a:rPr lang="ru-UA" sz="1400" kern="1200" dirty="0" err="1"/>
            <a:t>створює</a:t>
          </a:r>
          <a:r>
            <a:rPr lang="ru-UA" sz="1400" kern="1200" dirty="0"/>
            <a:t> </a:t>
          </a:r>
          <a:r>
            <a:rPr lang="ru-UA" sz="1400" kern="1200" dirty="0" err="1"/>
            <a:t>меми</a:t>
          </a:r>
          <a:r>
            <a:rPr lang="ru-UA" sz="1400" kern="1200" dirty="0"/>
            <a:t> про </a:t>
          </a:r>
          <a:r>
            <a:rPr lang="ru-UA" sz="1400" kern="1200" dirty="0" err="1"/>
            <a:t>ворогів</a:t>
          </a:r>
          <a:r>
            <a:rPr lang="ru-UA" sz="1400" kern="1200" dirty="0"/>
            <a:t> </a:t>
          </a:r>
          <a:r>
            <a:rPr lang="ru-UA" sz="1400" kern="1200" dirty="0" err="1"/>
            <a:t>тощо</a:t>
          </a:r>
          <a:r>
            <a:rPr lang="ru-UA" sz="1400" kern="1200" dirty="0"/>
            <a:t>. </a:t>
          </a:r>
          <a:r>
            <a:rPr lang="ru-UA" sz="1400" kern="1200" dirty="0" err="1"/>
            <a:t>Насправді</a:t>
          </a:r>
          <a:r>
            <a:rPr lang="ru-UA" sz="1400" kern="1200" dirty="0"/>
            <a:t> </a:t>
          </a:r>
          <a:r>
            <a:rPr lang="ru-UA" sz="1400" kern="1200" dirty="0" err="1"/>
            <a:t>гумор</a:t>
          </a:r>
          <a:r>
            <a:rPr lang="ru-UA" sz="1400" kern="1200" dirty="0"/>
            <a:t> </a:t>
          </a:r>
          <a:r>
            <a:rPr lang="ru-UA" sz="1400" kern="1200" dirty="0" err="1"/>
            <a:t>може</a:t>
          </a:r>
          <a:r>
            <a:rPr lang="ru-UA" sz="1400" kern="1200" dirty="0"/>
            <a:t> бути </a:t>
          </a:r>
          <a:r>
            <a:rPr lang="ru-UA" sz="1400" kern="1200" dirty="0" err="1"/>
            <a:t>своєрідним</a:t>
          </a:r>
          <a:r>
            <a:rPr lang="ru-UA" sz="1400" kern="1200" dirty="0"/>
            <a:t> </a:t>
          </a:r>
          <a:r>
            <a:rPr lang="ru-UA" sz="1400" kern="1200" dirty="0" err="1"/>
            <a:t>знеболювальним</a:t>
          </a:r>
          <a:r>
            <a:rPr lang="ru-UA" sz="1400" kern="1200" dirty="0"/>
            <a:t> та </a:t>
          </a:r>
          <a:r>
            <a:rPr lang="ru-UA" sz="1400" kern="1200" dirty="0" err="1"/>
            <a:t>допомагати</a:t>
          </a:r>
          <a:r>
            <a:rPr lang="ru-UA" sz="1400" kern="1200" dirty="0"/>
            <a:t> </a:t>
          </a:r>
          <a:r>
            <a:rPr lang="ru-UA" sz="1400" kern="1200" dirty="0" err="1"/>
            <a:t>переживати</a:t>
          </a:r>
          <a:r>
            <a:rPr lang="ru-UA" sz="1400" kern="1200" dirty="0"/>
            <a:t> </a:t>
          </a:r>
          <a:r>
            <a:rPr lang="ru-UA" sz="1400" kern="1200" dirty="0" err="1"/>
            <a:t>складні</a:t>
          </a:r>
          <a:r>
            <a:rPr lang="ru-UA" sz="1400" kern="1200" dirty="0"/>
            <a:t> </a:t>
          </a:r>
          <a:r>
            <a:rPr lang="ru-UA" sz="1400" kern="1200" dirty="0" err="1"/>
            <a:t>ситуації</a:t>
          </a:r>
          <a:r>
            <a:rPr lang="ru-UA" sz="1400" kern="1200" dirty="0"/>
            <a:t>. </a:t>
          </a:r>
          <a:r>
            <a:rPr lang="ru-UA" sz="1400" kern="1200" dirty="0" err="1"/>
            <a:t>Згадаймо</a:t>
          </a:r>
          <a:r>
            <a:rPr lang="ru-UA" sz="1400" kern="1200" dirty="0"/>
            <a:t> </a:t>
          </a:r>
          <a:r>
            <a:rPr lang="ru-UA" sz="1400" kern="1200" dirty="0" err="1"/>
            <a:t>хоча</a:t>
          </a:r>
          <a:r>
            <a:rPr lang="ru-UA" sz="1400" kern="1200" dirty="0"/>
            <a:t> б </a:t>
          </a:r>
          <a:r>
            <a:rPr lang="ru-UA" sz="1400" kern="1200" dirty="0" err="1"/>
            <a:t>відому</a:t>
          </a:r>
          <a:r>
            <a:rPr lang="ru-UA" sz="1400" kern="1200" dirty="0"/>
            <a:t> фразу </a:t>
          </a:r>
          <a:r>
            <a:rPr lang="ru-UA" sz="1400" kern="1200" dirty="0" err="1"/>
            <a:t>Лесі</a:t>
          </a:r>
          <a:r>
            <a:rPr lang="ru-UA" sz="1400" kern="1200" dirty="0"/>
            <a:t> </a:t>
          </a:r>
          <a:r>
            <a:rPr lang="ru-UA" sz="1400" kern="1200" dirty="0" err="1"/>
            <a:t>Українки</a:t>
          </a:r>
          <a:r>
            <a:rPr lang="ru-UA" sz="1400" kern="1200" dirty="0"/>
            <a:t>: “</a:t>
          </a:r>
          <a:r>
            <a:rPr lang="ru-UA" sz="1400" kern="1200" dirty="0" err="1"/>
            <a:t>Щоб</a:t>
          </a:r>
          <a:r>
            <a:rPr lang="ru-UA" sz="1400" kern="1200" dirty="0"/>
            <a:t> не плакать, я </a:t>
          </a:r>
          <a:r>
            <a:rPr lang="ru-UA" sz="1400" kern="1200" dirty="0" err="1"/>
            <a:t>сміялась</a:t>
          </a:r>
          <a:r>
            <a:rPr lang="ru-UA" sz="1400" kern="1200" dirty="0"/>
            <a:t>”. </a:t>
          </a:r>
          <a:r>
            <a:rPr lang="ru-UA" sz="1400" kern="1200" dirty="0" err="1"/>
            <a:t>Здатність</a:t>
          </a:r>
          <a:r>
            <a:rPr lang="ru-UA" sz="1400" kern="1200" dirty="0"/>
            <a:t> </a:t>
          </a:r>
          <a:r>
            <a:rPr lang="ru-UA" sz="1400" kern="1200" dirty="0" err="1"/>
            <a:t>трансформувати</a:t>
          </a:r>
          <a:r>
            <a:rPr lang="ru-UA" sz="1400" kern="1200" dirty="0"/>
            <a:t> </a:t>
          </a:r>
          <a:r>
            <a:rPr lang="ru-UA" sz="1400" kern="1200" dirty="0" err="1"/>
            <a:t>біль</a:t>
          </a:r>
          <a:r>
            <a:rPr lang="ru-UA" sz="1400" kern="1200" dirty="0"/>
            <a:t> у </a:t>
          </a:r>
          <a:r>
            <a:rPr lang="ru-UA" sz="1400" kern="1200" dirty="0" err="1"/>
            <a:t>гумор</a:t>
          </a:r>
          <a:r>
            <a:rPr lang="ru-UA" sz="1400" kern="1200" dirty="0"/>
            <a:t> часом </a:t>
          </a:r>
          <a:r>
            <a:rPr lang="ru-UA" sz="1400" kern="1200" dirty="0" err="1"/>
            <a:t>може</a:t>
          </a:r>
          <a:r>
            <a:rPr lang="ru-UA" sz="1400" kern="1200" dirty="0"/>
            <a:t> </a:t>
          </a:r>
          <a:r>
            <a:rPr lang="ru-UA" sz="1400" kern="1200" dirty="0" err="1"/>
            <a:t>рятувати</a:t>
          </a:r>
          <a:r>
            <a:rPr lang="ru-UA" sz="1400" kern="1200" dirty="0"/>
            <a:t> </a:t>
          </a:r>
          <a:r>
            <a:rPr lang="ru-UA" sz="1400" kern="1200" dirty="0" err="1"/>
            <a:t>людину</a:t>
          </a:r>
          <a:r>
            <a:rPr lang="ru-UA" sz="1400" kern="1200" dirty="0"/>
            <a:t>, у </a:t>
          </a:r>
          <a:r>
            <a:rPr lang="ru-UA" sz="1400" kern="1200" dirty="0" err="1"/>
            <a:t>яких</a:t>
          </a:r>
          <a:r>
            <a:rPr lang="ru-UA" sz="1400" kern="1200" dirty="0"/>
            <a:t> би </a:t>
          </a:r>
          <a:r>
            <a:rPr lang="ru-UA" sz="1400" kern="1200" dirty="0" err="1"/>
            <a:t>складних</a:t>
          </a:r>
          <a:r>
            <a:rPr lang="ru-UA" sz="1400" kern="1200" dirty="0"/>
            <a:t> </a:t>
          </a:r>
          <a:r>
            <a:rPr lang="ru-UA" sz="1400" kern="1200" dirty="0" err="1"/>
            <a:t>обставинах</a:t>
          </a:r>
          <a:r>
            <a:rPr lang="ru-UA" sz="1400" kern="1200" dirty="0"/>
            <a:t> вона не </a:t>
          </a:r>
          <a:r>
            <a:rPr lang="ru-UA" sz="1400" kern="1200" dirty="0" err="1"/>
            <a:t>була</a:t>
          </a:r>
          <a:r>
            <a:rPr lang="ru-UA" sz="1400" kern="1200" dirty="0"/>
            <a:t>.</a:t>
          </a:r>
          <a:endParaRPr lang="en-US" sz="1400" kern="1200" dirty="0"/>
        </a:p>
      </dsp:txBody>
      <dsp:txXfrm>
        <a:off x="503711" y="-647155"/>
        <a:ext cx="2812550" cy="211400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F180A8-EA73-45B2-BDD3-5FE9AC8A3F69}">
      <dsp:nvSpPr>
        <dsp:cNvPr id="0" name=""/>
        <dsp:cNvSpPr/>
      </dsp:nvSpPr>
      <dsp:spPr>
        <a:xfrm>
          <a:off x="158153" y="269685"/>
          <a:ext cx="1777305" cy="6165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ru-RU" sz="1800" kern="1200" dirty="0"/>
            <a:t>Треба </a:t>
          </a:r>
          <a:r>
            <a:rPr lang="ru-RU" sz="1800" kern="1200" dirty="0" err="1"/>
            <a:t>розуміти</a:t>
          </a:r>
          <a:r>
            <a:rPr lang="ru-RU" sz="1800" kern="1200" dirty="0"/>
            <a:t>, </a:t>
          </a:r>
          <a:r>
            <a:rPr lang="ru-RU" sz="1800" kern="1200" dirty="0" err="1"/>
            <a:t>що</a:t>
          </a:r>
          <a:r>
            <a:rPr lang="ru-RU" sz="1800" kern="1200" dirty="0"/>
            <a:t> ми </a:t>
          </a:r>
          <a:r>
            <a:rPr lang="ru-RU" sz="1800" kern="1200" dirty="0" err="1"/>
            <a:t>сміємося</a:t>
          </a:r>
          <a:r>
            <a:rPr lang="ru-RU" sz="1800" kern="1200" dirty="0"/>
            <a:t> та </a:t>
          </a:r>
          <a:r>
            <a:rPr lang="ru-RU" sz="1800" kern="1200" dirty="0" err="1"/>
            <a:t>жартуємо</a:t>
          </a:r>
          <a:r>
            <a:rPr lang="ru-RU" sz="1800" kern="1200" dirty="0"/>
            <a:t>, особливо зараз, не просто </a:t>
          </a:r>
          <a:r>
            <a:rPr lang="ru-RU" sz="1800" kern="1200" dirty="0" err="1"/>
            <a:t>заради</a:t>
          </a:r>
          <a:r>
            <a:rPr lang="ru-RU" sz="1800" kern="1200" dirty="0"/>
            <a:t> </a:t>
          </a:r>
          <a:r>
            <a:rPr lang="ru-RU" sz="1800" kern="1200" dirty="0" err="1"/>
            <a:t>розваги</a:t>
          </a:r>
          <a:r>
            <a:rPr lang="ru-RU" sz="1800" kern="1200" dirty="0"/>
            <a:t> — є </a:t>
          </a:r>
          <a:r>
            <a:rPr lang="ru-RU" sz="1800" kern="1200" dirty="0" err="1"/>
            <a:t>якась</a:t>
          </a:r>
          <a:r>
            <a:rPr lang="ru-RU" sz="1800" kern="1200" dirty="0"/>
            <a:t> мета. </a:t>
          </a:r>
          <a:endParaRPr lang="en-US" sz="1800" kern="1200" dirty="0"/>
        </a:p>
      </dsp:txBody>
      <dsp:txXfrm>
        <a:off x="210208" y="321740"/>
        <a:ext cx="1673195" cy="6060918"/>
      </dsp:txXfrm>
    </dsp:sp>
    <dsp:sp modelId="{55C99B8C-2A19-4935-8D0D-24501D6C1A5B}">
      <dsp:nvSpPr>
        <dsp:cNvPr id="0" name=""/>
        <dsp:cNvSpPr/>
      </dsp:nvSpPr>
      <dsp:spPr>
        <a:xfrm>
          <a:off x="2073859" y="3131813"/>
          <a:ext cx="293409" cy="440771"/>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622300">
            <a:lnSpc>
              <a:spcPct val="90000"/>
            </a:lnSpc>
            <a:spcBef>
              <a:spcPct val="0"/>
            </a:spcBef>
            <a:spcAft>
              <a:spcPct val="35000"/>
            </a:spcAft>
            <a:buNone/>
          </a:pPr>
          <a:endParaRPr lang="en-US" sz="1400" kern="1200"/>
        </a:p>
      </dsp:txBody>
      <dsp:txXfrm>
        <a:off x="2073859" y="3219967"/>
        <a:ext cx="205386" cy="264463"/>
      </dsp:txXfrm>
    </dsp:sp>
    <dsp:sp modelId="{B219DEC0-B56E-42B9-974C-D893B52B0A47}">
      <dsp:nvSpPr>
        <dsp:cNvPr id="0" name=""/>
        <dsp:cNvSpPr/>
      </dsp:nvSpPr>
      <dsp:spPr>
        <a:xfrm>
          <a:off x="2489061" y="269685"/>
          <a:ext cx="1777305" cy="616502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ru-RU" sz="1200" kern="1200" dirty="0"/>
            <a:t>Люди </a:t>
          </a:r>
          <a:r>
            <a:rPr lang="ru-RU" sz="1200" kern="1200" dirty="0" err="1"/>
            <a:t>сміються</a:t>
          </a:r>
          <a:r>
            <a:rPr lang="ru-RU" sz="1200" kern="1200" dirty="0"/>
            <a:t> з </a:t>
          </a:r>
          <a:r>
            <a:rPr lang="ru-RU" sz="1200" kern="1200" dirty="0" err="1"/>
            <a:t>реальних</a:t>
          </a:r>
          <a:r>
            <a:rPr lang="ru-RU" sz="1200" kern="1200" dirty="0"/>
            <a:t> </a:t>
          </a:r>
          <a:r>
            <a:rPr lang="ru-RU" sz="1200" kern="1200" dirty="0" err="1"/>
            <a:t>історій</a:t>
          </a:r>
          <a:r>
            <a:rPr lang="ru-RU" sz="1200" kern="1200" dirty="0"/>
            <a:t> </a:t>
          </a:r>
          <a:r>
            <a:rPr lang="ru-RU" sz="1200" kern="1200" dirty="0" err="1"/>
            <a:t>більше</a:t>
          </a:r>
          <a:r>
            <a:rPr lang="ru-RU" sz="1200" kern="1200" dirty="0"/>
            <a:t>, </a:t>
          </a:r>
          <a:r>
            <a:rPr lang="ru-RU" sz="1200" kern="1200" dirty="0" err="1"/>
            <a:t>ніж</a:t>
          </a:r>
          <a:r>
            <a:rPr lang="ru-RU" sz="1200" kern="1200" dirty="0"/>
            <a:t> з </a:t>
          </a:r>
          <a:r>
            <a:rPr lang="ru-RU" sz="1200" kern="1200" dirty="0" err="1"/>
            <a:t>жартів</a:t>
          </a:r>
          <a:r>
            <a:rPr lang="ru-RU" sz="1200" kern="1200" dirty="0"/>
            <a:t> — так </a:t>
          </a:r>
          <a:r>
            <a:rPr lang="ru-RU" sz="1200" kern="1200" dirty="0" err="1"/>
            <a:t>завжди</a:t>
          </a:r>
          <a:r>
            <a:rPr lang="ru-RU" sz="1200" kern="1200" dirty="0"/>
            <a:t> </a:t>
          </a:r>
          <a:r>
            <a:rPr lang="ru-RU" sz="1200" kern="1200" dirty="0" err="1"/>
            <a:t>було</a:t>
          </a:r>
          <a:r>
            <a:rPr lang="ru-RU" sz="1200" kern="1200" dirty="0"/>
            <a:t>. Тому </a:t>
          </a:r>
          <a:r>
            <a:rPr lang="ru-RU" sz="1200" kern="1200" dirty="0" err="1"/>
            <a:t>що</a:t>
          </a:r>
          <a:r>
            <a:rPr lang="ru-RU" sz="1200" kern="1200" dirty="0"/>
            <a:t> </a:t>
          </a:r>
          <a:r>
            <a:rPr lang="ru-RU" sz="1200" kern="1200" dirty="0" err="1"/>
            <a:t>найбільше</a:t>
          </a:r>
          <a:r>
            <a:rPr lang="ru-RU" sz="1200" kern="1200" dirty="0"/>
            <a:t> </a:t>
          </a:r>
          <a:r>
            <a:rPr lang="ru-RU" sz="1200" kern="1200" dirty="0" err="1"/>
            <a:t>ржуть</a:t>
          </a:r>
          <a:r>
            <a:rPr lang="ru-RU" sz="1200" kern="1200" dirty="0"/>
            <a:t> з </a:t>
          </a:r>
          <a:r>
            <a:rPr lang="ru-RU" sz="1200" kern="1200" dirty="0" err="1"/>
            <a:t>правди</a:t>
          </a:r>
          <a:r>
            <a:rPr lang="ru-RU" sz="1200" kern="1200" dirty="0"/>
            <a:t>. Тому стендап </a:t>
          </a:r>
          <a:r>
            <a:rPr lang="ru-RU" sz="1200" kern="1200" dirty="0" err="1"/>
            <a:t>класно</a:t>
          </a:r>
          <a:r>
            <a:rPr lang="ru-RU" sz="1200" kern="1200" dirty="0"/>
            <a:t> заходить, коли у </a:t>
          </a:r>
          <a:r>
            <a:rPr lang="ru-RU" sz="1200" kern="1200" dirty="0" err="1"/>
            <a:t>ньому</a:t>
          </a:r>
          <a:r>
            <a:rPr lang="ru-RU" sz="1200" kern="1200" dirty="0"/>
            <a:t> </a:t>
          </a:r>
          <a:r>
            <a:rPr lang="ru-RU" sz="1200" kern="1200" dirty="0" err="1"/>
            <a:t>її</a:t>
          </a:r>
          <a:r>
            <a:rPr lang="ru-RU" sz="1200" kern="1200" dirty="0"/>
            <a:t> </a:t>
          </a:r>
          <a:r>
            <a:rPr lang="ru-RU" sz="1200" kern="1200" dirty="0" err="1"/>
            <a:t>багато</a:t>
          </a:r>
          <a:r>
            <a:rPr lang="ru-RU" sz="1200" kern="1200" dirty="0"/>
            <a:t>. </a:t>
          </a:r>
          <a:r>
            <a:rPr lang="ru-RU" sz="1200" kern="1200" dirty="0" err="1"/>
            <a:t>Життя</a:t>
          </a:r>
          <a:r>
            <a:rPr lang="ru-RU" sz="1200" kern="1200" dirty="0"/>
            <a:t> </a:t>
          </a:r>
          <a:r>
            <a:rPr lang="ru-RU" sz="1200" kern="1200" dirty="0" err="1"/>
            <a:t>набагато</a:t>
          </a:r>
          <a:r>
            <a:rPr lang="ru-RU" sz="1200" kern="1200" dirty="0"/>
            <a:t> </a:t>
          </a:r>
          <a:r>
            <a:rPr lang="ru-RU" sz="1200" kern="1200" dirty="0" err="1"/>
            <a:t>кращий</a:t>
          </a:r>
          <a:r>
            <a:rPr lang="ru-RU" sz="1200" kern="1200" dirty="0"/>
            <a:t> сценарист, </a:t>
          </a:r>
          <a:r>
            <a:rPr lang="ru-RU" sz="1200" kern="1200" dirty="0" err="1"/>
            <a:t>ніж</a:t>
          </a:r>
          <a:r>
            <a:rPr lang="ru-RU" sz="1200" kern="1200" dirty="0"/>
            <a:t> </a:t>
          </a:r>
          <a:r>
            <a:rPr lang="ru-RU" sz="1200" kern="1200" dirty="0" err="1"/>
            <a:t>ти</a:t>
          </a:r>
          <a:r>
            <a:rPr lang="ru-RU" sz="1200" kern="1200" dirty="0"/>
            <a:t>. </a:t>
          </a:r>
          <a:r>
            <a:rPr lang="ru-RU" sz="1200" kern="1200" dirty="0" err="1"/>
            <a:t>Жарти</a:t>
          </a:r>
          <a:r>
            <a:rPr lang="ru-RU" sz="1200" kern="1200" dirty="0"/>
            <a:t> </a:t>
          </a:r>
          <a:r>
            <a:rPr lang="ru-RU" sz="1200" kern="1200" dirty="0" err="1"/>
            <a:t>потрібні</a:t>
          </a:r>
          <a:r>
            <a:rPr lang="ru-RU" sz="1200" kern="1200" dirty="0"/>
            <a:t> </a:t>
          </a:r>
          <a:r>
            <a:rPr lang="ru-RU" sz="1200" kern="1200" dirty="0" err="1"/>
            <a:t>нашій</a:t>
          </a:r>
          <a:r>
            <a:rPr lang="ru-RU" sz="1200" kern="1200" dirty="0"/>
            <a:t> </a:t>
          </a:r>
          <a:r>
            <a:rPr lang="ru-RU" sz="1200" kern="1200" dirty="0" err="1"/>
            <a:t>державі</a:t>
          </a:r>
          <a:r>
            <a:rPr lang="ru-RU" sz="1200" kern="1200" dirty="0"/>
            <a:t> на </a:t>
          </a:r>
          <a:r>
            <a:rPr lang="ru-RU" sz="1200" kern="1200" dirty="0" err="1"/>
            <a:t>рівні</a:t>
          </a:r>
          <a:r>
            <a:rPr lang="ru-RU" sz="1200" kern="1200" dirty="0"/>
            <a:t> </a:t>
          </a:r>
          <a:r>
            <a:rPr lang="ru-RU" sz="1200" kern="1200" dirty="0" err="1"/>
            <a:t>пропаганди</a:t>
          </a:r>
          <a:r>
            <a:rPr lang="ru-RU" sz="1200" kern="1200" dirty="0"/>
            <a:t>. Тому </a:t>
          </a:r>
          <a:r>
            <a:rPr lang="ru-RU" sz="1200" kern="1200" dirty="0" err="1"/>
            <a:t>жартуйте</a:t>
          </a:r>
          <a:r>
            <a:rPr lang="ru-RU" sz="1200" kern="1200" dirty="0"/>
            <a:t> і не переживайте, не треба синдром </a:t>
          </a:r>
          <a:r>
            <a:rPr lang="ru-RU" sz="1200" kern="1200" dirty="0" err="1"/>
            <a:t>вцілілого</a:t>
          </a:r>
          <a:r>
            <a:rPr lang="ru-RU" sz="1200" kern="1200" dirty="0"/>
            <a:t> </a:t>
          </a:r>
          <a:r>
            <a:rPr lang="ru-RU" sz="1200" kern="1200" dirty="0" err="1"/>
            <a:t>конвертувати</a:t>
          </a:r>
          <a:r>
            <a:rPr lang="ru-RU" sz="1200" kern="1200" dirty="0"/>
            <a:t> в синдром </a:t>
          </a:r>
          <a:r>
            <a:rPr lang="ru-RU" sz="1200" kern="1200" dirty="0" err="1"/>
            <a:t>жартуючого</a:t>
          </a:r>
          <a:r>
            <a:rPr lang="ru-RU" sz="1200" kern="1200" dirty="0"/>
            <a:t>. </a:t>
          </a:r>
          <a:r>
            <a:rPr lang="ru-RU" sz="1200" kern="1200" dirty="0" err="1"/>
            <a:t>Ці</a:t>
          </a:r>
          <a:r>
            <a:rPr lang="ru-RU" sz="1200" kern="1200" dirty="0"/>
            <a:t> </a:t>
          </a:r>
          <a:r>
            <a:rPr lang="ru-RU" sz="1200" kern="1200" dirty="0" err="1"/>
            <a:t>історії</a:t>
          </a:r>
          <a:r>
            <a:rPr lang="ru-RU" sz="1200" kern="1200" dirty="0"/>
            <a:t> </a:t>
          </a:r>
          <a:r>
            <a:rPr lang="ru-RU" sz="1200" kern="1200" dirty="0" err="1"/>
            <a:t>смішні</a:t>
          </a:r>
          <a:r>
            <a:rPr lang="ru-RU" sz="1200" kern="1200" dirty="0"/>
            <a:t>, тому </a:t>
          </a:r>
          <a:r>
            <a:rPr lang="ru-RU" sz="1200" kern="1200" dirty="0" err="1"/>
            <a:t>що</a:t>
          </a:r>
          <a:r>
            <a:rPr lang="ru-RU" sz="1200" kern="1200" dirty="0"/>
            <a:t> у них </a:t>
          </a:r>
          <a:r>
            <a:rPr lang="ru-RU" sz="1200" kern="1200" dirty="0" err="1"/>
            <a:t>відбувається</a:t>
          </a:r>
          <a:r>
            <a:rPr lang="ru-RU" sz="1200" kern="1200" dirty="0"/>
            <a:t> </a:t>
          </a:r>
          <a:r>
            <a:rPr lang="ru-RU" sz="1200" kern="1200" dirty="0" err="1"/>
            <a:t>мікс</a:t>
          </a:r>
          <a:r>
            <a:rPr lang="ru-RU" sz="1200" kern="1200" dirty="0"/>
            <a:t> </a:t>
          </a:r>
          <a:r>
            <a:rPr lang="ru-RU" sz="1200" kern="1200" dirty="0" err="1"/>
            <a:t>воєнного</a:t>
          </a:r>
          <a:r>
            <a:rPr lang="ru-RU" sz="1200" kern="1200" dirty="0"/>
            <a:t> та </a:t>
          </a:r>
          <a:r>
            <a:rPr lang="ru-RU" sz="1200" kern="1200" dirty="0" err="1"/>
            <a:t>звичайного</a:t>
          </a:r>
          <a:r>
            <a:rPr lang="ru-RU" sz="1200" kern="1200" dirty="0"/>
            <a:t> </a:t>
          </a:r>
          <a:r>
            <a:rPr lang="ru-RU" sz="1200" kern="1200" dirty="0" err="1"/>
            <a:t>життя</a:t>
          </a:r>
          <a:r>
            <a:rPr lang="ru-RU" sz="1200" kern="1200" dirty="0"/>
            <a:t>. </a:t>
          </a:r>
          <a:r>
            <a:rPr lang="ru-RU" sz="1200" kern="1200" dirty="0" err="1"/>
            <a:t>Це</a:t>
          </a:r>
          <a:r>
            <a:rPr lang="ru-RU" sz="1200" kern="1200" dirty="0"/>
            <a:t> </a:t>
          </a:r>
          <a:r>
            <a:rPr lang="ru-RU" sz="1200" kern="1200" dirty="0" err="1"/>
            <a:t>логічна</a:t>
          </a:r>
          <a:r>
            <a:rPr lang="ru-RU" sz="1200" kern="1200" dirty="0"/>
            <a:t> </a:t>
          </a:r>
          <a:r>
            <a:rPr lang="ru-RU" sz="1200" kern="1200" dirty="0" err="1"/>
            <a:t>помилка</a:t>
          </a:r>
          <a:r>
            <a:rPr lang="ru-RU" sz="1200" kern="1200" dirty="0"/>
            <a:t>, яка </a:t>
          </a:r>
          <a:r>
            <a:rPr lang="ru-RU" sz="1200" kern="1200" dirty="0" err="1"/>
            <a:t>викликає</a:t>
          </a:r>
          <a:r>
            <a:rPr lang="ru-RU" sz="1200" kern="1200" dirty="0"/>
            <a:t> </a:t>
          </a:r>
          <a:r>
            <a:rPr lang="ru-RU" sz="1200" kern="1200" dirty="0" err="1"/>
            <a:t>сміх</a:t>
          </a:r>
          <a:r>
            <a:rPr lang="ru-RU" sz="1200" kern="1200" dirty="0"/>
            <a:t> в </a:t>
          </a:r>
          <a:r>
            <a:rPr lang="ru-RU" sz="1200" kern="1200" dirty="0" err="1"/>
            <a:t>голові</a:t>
          </a:r>
          <a:r>
            <a:rPr lang="ru-RU" sz="1200" kern="1200" dirty="0"/>
            <a:t>, тому </a:t>
          </a:r>
          <a:r>
            <a:rPr lang="ru-RU" sz="1200" kern="1200" dirty="0" err="1"/>
            <a:t>що</a:t>
          </a:r>
          <a:r>
            <a:rPr lang="ru-RU" sz="1200" kern="1200" dirty="0"/>
            <a:t> </a:t>
          </a:r>
          <a:r>
            <a:rPr lang="ru-RU" sz="1200" kern="1200" dirty="0" err="1"/>
            <a:t>ти</a:t>
          </a:r>
          <a:r>
            <a:rPr lang="ru-RU" sz="1200" kern="1200" dirty="0"/>
            <a:t> </a:t>
          </a:r>
          <a:r>
            <a:rPr lang="ru-RU" sz="1200" kern="1200" dirty="0" err="1"/>
            <a:t>сидиш</a:t>
          </a:r>
          <a:r>
            <a:rPr lang="ru-RU" sz="1200" kern="1200" dirty="0"/>
            <a:t> у </a:t>
          </a:r>
          <a:r>
            <a:rPr lang="ru-RU" sz="1200" kern="1200" dirty="0" err="1"/>
            <a:t>сховищі</a:t>
          </a:r>
          <a:r>
            <a:rPr lang="ru-RU" sz="1200" kern="1200" dirty="0"/>
            <a:t>, </a:t>
          </a:r>
          <a:r>
            <a:rPr lang="ru-RU" sz="1200" kern="1200" dirty="0" err="1"/>
            <a:t>бомблять</a:t>
          </a:r>
          <a:r>
            <a:rPr lang="ru-RU" sz="1200" kern="1200" dirty="0"/>
            <a:t> </a:t>
          </a:r>
          <a:r>
            <a:rPr lang="ru-RU" sz="1200" kern="1200" dirty="0" err="1"/>
            <a:t>міста</a:t>
          </a:r>
          <a:r>
            <a:rPr lang="ru-RU" sz="1200" kern="1200" dirty="0"/>
            <a:t>, </a:t>
          </a:r>
          <a:r>
            <a:rPr lang="ru-RU" sz="1200" kern="1200" dirty="0" err="1"/>
            <a:t>стріляють</a:t>
          </a:r>
          <a:r>
            <a:rPr lang="ru-RU" sz="1200" kern="1200" dirty="0"/>
            <a:t> людей, </a:t>
          </a:r>
          <a:r>
            <a:rPr lang="ru-RU" sz="1200" kern="1200" dirty="0" err="1"/>
            <a:t>жах</a:t>
          </a:r>
          <a:r>
            <a:rPr lang="ru-RU" sz="1200" kern="1200" dirty="0"/>
            <a:t> і </a:t>
          </a:r>
          <a:r>
            <a:rPr lang="ru-RU" sz="1200" kern="1200" dirty="0" err="1"/>
            <a:t>війна</a:t>
          </a:r>
          <a:r>
            <a:rPr lang="ru-RU" sz="1200" kern="1200" dirty="0"/>
            <a:t>, і тут же </a:t>
          </a:r>
          <a:r>
            <a:rPr lang="ru-RU" sz="1200" kern="1200" dirty="0" err="1"/>
            <a:t>читаєш</a:t>
          </a:r>
          <a:r>
            <a:rPr lang="ru-RU" sz="1200" kern="1200" dirty="0"/>
            <a:t> новину, </a:t>
          </a:r>
          <a:r>
            <a:rPr lang="ru-RU" sz="1200" kern="1200" dirty="0" err="1"/>
            <a:t>що</a:t>
          </a:r>
          <a:r>
            <a:rPr lang="ru-RU" sz="1200" kern="1200" dirty="0"/>
            <a:t> </a:t>
          </a:r>
          <a:r>
            <a:rPr lang="ru-RU" sz="1200" kern="1200" dirty="0" err="1"/>
            <a:t>гопніки</a:t>
          </a:r>
          <a:r>
            <a:rPr lang="ru-RU" sz="1200" kern="1200" dirty="0"/>
            <a:t> на </a:t>
          </a:r>
          <a:r>
            <a:rPr lang="ru-RU" sz="1200" kern="1200" dirty="0" err="1"/>
            <a:t>Оболоні</a:t>
          </a:r>
          <a:r>
            <a:rPr lang="ru-RU" sz="1200" kern="1200" dirty="0"/>
            <a:t> </a:t>
          </a:r>
          <a:r>
            <a:rPr lang="ru-RU" sz="1200" kern="1200" dirty="0" err="1"/>
            <a:t>віджали</a:t>
          </a:r>
          <a:r>
            <a:rPr lang="ru-RU" sz="1200" kern="1200" dirty="0"/>
            <a:t> БТР. </a:t>
          </a:r>
          <a:r>
            <a:rPr lang="ru-RU" sz="1200" kern="1200" dirty="0" err="1"/>
            <a:t>Це</a:t>
          </a:r>
          <a:r>
            <a:rPr lang="ru-RU" sz="1200" kern="1200" dirty="0"/>
            <a:t> </a:t>
          </a:r>
          <a:r>
            <a:rPr lang="ru-RU" sz="1200" kern="1200" dirty="0" err="1"/>
            <a:t>викликає</a:t>
          </a:r>
          <a:r>
            <a:rPr lang="ru-RU" sz="1200" kern="1200" dirty="0"/>
            <a:t> </a:t>
          </a:r>
          <a:r>
            <a:rPr lang="ru-RU" sz="1200" kern="1200" dirty="0" err="1"/>
            <a:t>незрозумілий</a:t>
          </a:r>
          <a:r>
            <a:rPr lang="ru-RU" sz="1200" kern="1200" dirty="0"/>
            <a:t> </a:t>
          </a:r>
          <a:r>
            <a:rPr lang="ru-RU" sz="1200" kern="1200" dirty="0" err="1"/>
            <a:t>розряд</a:t>
          </a:r>
          <a:r>
            <a:rPr lang="ru-RU" sz="1200" kern="1200" dirty="0"/>
            <a:t> </a:t>
          </a:r>
          <a:r>
            <a:rPr lang="ru-RU" sz="1200" kern="1200" dirty="0" err="1"/>
            <a:t>нейронів</a:t>
          </a:r>
          <a:r>
            <a:rPr lang="ru-RU" sz="1200" kern="1200" dirty="0"/>
            <a:t> у </a:t>
          </a:r>
          <a:r>
            <a:rPr lang="ru-RU" sz="1200" kern="1200" dirty="0" err="1"/>
            <a:t>мозку</a:t>
          </a:r>
          <a:r>
            <a:rPr lang="ru-RU" sz="1200" kern="1200" dirty="0"/>
            <a:t> і </a:t>
          </a:r>
          <a:r>
            <a:rPr lang="ru-RU" sz="1200" kern="1200" dirty="0" err="1"/>
            <a:t>ти</a:t>
          </a:r>
          <a:r>
            <a:rPr lang="ru-RU" sz="1200" kern="1200" dirty="0"/>
            <a:t> </a:t>
          </a:r>
          <a:r>
            <a:rPr lang="ru-RU" sz="1200" kern="1200" dirty="0" err="1"/>
            <a:t>починаєш</a:t>
          </a:r>
          <a:r>
            <a:rPr lang="ru-RU" sz="1200" kern="1200" dirty="0"/>
            <a:t> </a:t>
          </a:r>
          <a:r>
            <a:rPr lang="ru-RU" sz="1200" kern="1200" dirty="0" err="1"/>
            <a:t>сміятися</a:t>
          </a:r>
          <a:r>
            <a:rPr lang="ru-RU" sz="1200" kern="1200" dirty="0"/>
            <a:t> з сюру. </a:t>
          </a:r>
          <a:endParaRPr lang="en-US" sz="1200" kern="1200" dirty="0"/>
        </a:p>
      </dsp:txBody>
      <dsp:txXfrm>
        <a:off x="2541116" y="321740"/>
        <a:ext cx="1673195" cy="606091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C6AC69A-D627-46C3-9F3B-37E288D79987}">
      <dsp:nvSpPr>
        <dsp:cNvPr id="0" name=""/>
        <dsp:cNvSpPr/>
      </dsp:nvSpPr>
      <dsp:spPr>
        <a:xfrm>
          <a:off x="805" y="343427"/>
          <a:ext cx="2826786" cy="17950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1CE5472-48A4-4D7C-B52C-742C5F3C0058}">
      <dsp:nvSpPr>
        <dsp:cNvPr id="0" name=""/>
        <dsp:cNvSpPr/>
      </dsp:nvSpPr>
      <dsp:spPr>
        <a:xfrm>
          <a:off x="314892" y="641810"/>
          <a:ext cx="2826786" cy="17950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uk-UA" sz="1000" kern="1200"/>
            <a:t>Американський письменник Курт Воннегут у своїй книзі біографічних нарисів «Людина без країни» зокрема розповідав про дитинство під час Великої депресії 1929–1933 років у США, про молодість на тлі Другої світової війни та цілющий ефект гумору під час цих періодів життя.</a:t>
          </a:r>
          <a:endParaRPr lang="en-US" sz="1000" kern="1200"/>
        </a:p>
      </dsp:txBody>
      <dsp:txXfrm>
        <a:off x="367466" y="694384"/>
        <a:ext cx="2721638" cy="1689861"/>
      </dsp:txXfrm>
    </dsp:sp>
    <dsp:sp modelId="{8E53E486-3DB0-4BC5-A36C-5C995BA35602}">
      <dsp:nvSpPr>
        <dsp:cNvPr id="0" name=""/>
        <dsp:cNvSpPr/>
      </dsp:nvSpPr>
      <dsp:spPr>
        <a:xfrm>
          <a:off x="3455766" y="343427"/>
          <a:ext cx="2826786" cy="17950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E45420D2-2CFF-4E29-AAE4-1F291D434900}">
      <dsp:nvSpPr>
        <dsp:cNvPr id="0" name=""/>
        <dsp:cNvSpPr/>
      </dsp:nvSpPr>
      <dsp:spPr>
        <a:xfrm>
          <a:off x="3769853" y="641810"/>
          <a:ext cx="2826786" cy="1795009"/>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8100" tIns="38100" rIns="38100" bIns="38100" numCol="1" spcCol="1270" anchor="ctr" anchorCtr="0">
          <a:noAutofit/>
        </a:bodyPr>
        <a:lstStyle/>
        <a:p>
          <a:pPr marL="0" lvl="0" indent="0" algn="ctr" defTabSz="444500">
            <a:lnSpc>
              <a:spcPct val="90000"/>
            </a:lnSpc>
            <a:spcBef>
              <a:spcPct val="0"/>
            </a:spcBef>
            <a:spcAft>
              <a:spcPct val="35000"/>
            </a:spcAft>
            <a:buNone/>
          </a:pPr>
          <a:r>
            <a:rPr lang="uk-UA" sz="1000" kern="1200"/>
            <a:t>«Ріс я в той час, коли комічний жанр у цій країні був на висоті: в епоху Великої депресії. На радіо виступали абсолютно неповторні коміки. І не те щоб навмисне, але я в них вчився. - На власні очі я бачив руйнування міста Дрезден. Я бачив його до того і після, вибравшись із підвалу після чергового авіанальоту. Єдиною реакцією на побачене мною був сміх. Одному богові відомо, чому. Вочевидь, душі просто потрібна була розрядка </a:t>
          </a:r>
          <a:endParaRPr lang="en-US" sz="1000" kern="1200"/>
        </a:p>
      </dsp:txBody>
      <dsp:txXfrm>
        <a:off x="3822427" y="694384"/>
        <a:ext cx="2721638" cy="168986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49AEBC-CD40-4910-9453-CE7B7BAABC92}">
      <dsp:nvSpPr>
        <dsp:cNvPr id="0" name=""/>
        <dsp:cNvSpPr/>
      </dsp:nvSpPr>
      <dsp:spPr>
        <a:xfrm>
          <a:off x="0" y="3054"/>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45066BC-CDD1-417F-ADC3-465C7370CFB5}">
      <dsp:nvSpPr>
        <dsp:cNvPr id="0" name=""/>
        <dsp:cNvSpPr/>
      </dsp:nvSpPr>
      <dsp:spPr>
        <a:xfrm>
          <a:off x="0" y="3054"/>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ти солдат, ти:</a:t>
          </a:r>
          <a:endParaRPr lang="en-US" sz="1100" kern="1200"/>
        </a:p>
      </dsp:txBody>
      <dsp:txXfrm>
        <a:off x="0" y="3054"/>
        <a:ext cx="3972232" cy="568184"/>
      </dsp:txXfrm>
    </dsp:sp>
    <dsp:sp modelId="{3CDA1794-2BA6-4AF1-8F5F-E2D04FDF42A1}">
      <dsp:nvSpPr>
        <dsp:cNvPr id="0" name=""/>
        <dsp:cNvSpPr/>
      </dsp:nvSpPr>
      <dsp:spPr>
        <a:xfrm>
          <a:off x="0" y="571238"/>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2C374581-0D6A-4206-B685-DC108757E574}">
      <dsp:nvSpPr>
        <dsp:cNvPr id="0" name=""/>
        <dsp:cNvSpPr/>
      </dsp:nvSpPr>
      <dsp:spPr>
        <a:xfrm>
          <a:off x="0" y="571238"/>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(1) або вдома, або (2) на фронті.</a:t>
          </a:r>
          <a:endParaRPr lang="en-US" sz="1100" kern="1200"/>
        </a:p>
      </dsp:txBody>
      <dsp:txXfrm>
        <a:off x="0" y="571238"/>
        <a:ext cx="3972232" cy="568184"/>
      </dsp:txXfrm>
    </dsp:sp>
    <dsp:sp modelId="{069522E3-A2F4-4685-9A1F-45451DA445D7}">
      <dsp:nvSpPr>
        <dsp:cNvPr id="0" name=""/>
        <dsp:cNvSpPr/>
      </dsp:nvSpPr>
      <dsp:spPr>
        <a:xfrm>
          <a:off x="0" y="1139423"/>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2B5502-2913-445F-B731-C23F5BC9A1AB}">
      <dsp:nvSpPr>
        <dsp:cNvPr id="0" name=""/>
        <dsp:cNvSpPr/>
      </dsp:nvSpPr>
      <dsp:spPr>
        <a:xfrm>
          <a:off x="0" y="1139423"/>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(1), тобі нема про що турбуватися.</a:t>
          </a:r>
          <a:endParaRPr lang="en-US" sz="1100" kern="1200"/>
        </a:p>
      </dsp:txBody>
      <dsp:txXfrm>
        <a:off x="0" y="1139423"/>
        <a:ext cx="3972232" cy="568184"/>
      </dsp:txXfrm>
    </dsp:sp>
    <dsp:sp modelId="{22843E25-B7FF-4A60-B987-E3A982B3117F}">
      <dsp:nvSpPr>
        <dsp:cNvPr id="0" name=""/>
        <dsp:cNvSpPr/>
      </dsp:nvSpPr>
      <dsp:spPr>
        <a:xfrm>
          <a:off x="0" y="1707607"/>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B130C50-FBD9-4654-B548-D121BA6E080E}">
      <dsp:nvSpPr>
        <dsp:cNvPr id="0" name=""/>
        <dsp:cNvSpPr/>
      </dsp:nvSpPr>
      <dsp:spPr>
        <a:xfrm>
          <a:off x="0" y="1707607"/>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(2), ти або (1) знаходишся поза небезпечною зоною, або (2) знаходишся в ній.</a:t>
          </a:r>
          <a:endParaRPr lang="en-US" sz="1100" kern="1200"/>
        </a:p>
      </dsp:txBody>
      <dsp:txXfrm>
        <a:off x="0" y="1707607"/>
        <a:ext cx="3972232" cy="568184"/>
      </dsp:txXfrm>
    </dsp:sp>
    <dsp:sp modelId="{739DBE51-463A-4D58-A2EC-8DD88EB9972E}">
      <dsp:nvSpPr>
        <dsp:cNvPr id="0" name=""/>
        <dsp:cNvSpPr/>
      </dsp:nvSpPr>
      <dsp:spPr>
        <a:xfrm>
          <a:off x="0" y="2275791"/>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7AB4FB31-BE1E-4208-8041-EB7A39F0F4A8}">
      <dsp:nvSpPr>
        <dsp:cNvPr id="0" name=""/>
        <dsp:cNvSpPr/>
      </dsp:nvSpPr>
      <dsp:spPr>
        <a:xfrm>
          <a:off x="0" y="2275791"/>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(1), тобі нема про що турбуватися.</a:t>
          </a:r>
          <a:endParaRPr lang="en-US" sz="1100" kern="1200"/>
        </a:p>
      </dsp:txBody>
      <dsp:txXfrm>
        <a:off x="0" y="2275791"/>
        <a:ext cx="3972232" cy="568184"/>
      </dsp:txXfrm>
    </dsp:sp>
    <dsp:sp modelId="{236115A5-D7F5-4F53-B2DF-99236B9E5E20}">
      <dsp:nvSpPr>
        <dsp:cNvPr id="0" name=""/>
        <dsp:cNvSpPr/>
      </dsp:nvSpPr>
      <dsp:spPr>
        <a:xfrm>
          <a:off x="0" y="2843975"/>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C4E9F90-1FD8-4E6E-BB59-3DC40EEAA52B}">
      <dsp:nvSpPr>
        <dsp:cNvPr id="0" name=""/>
        <dsp:cNvSpPr/>
      </dsp:nvSpPr>
      <dsp:spPr>
        <a:xfrm>
          <a:off x="0" y="2843975"/>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(2), ти або (1) не поранений, або (2) поранений.</a:t>
          </a:r>
          <a:endParaRPr lang="en-US" sz="1100" kern="1200"/>
        </a:p>
      </dsp:txBody>
      <dsp:txXfrm>
        <a:off x="0" y="2843975"/>
        <a:ext cx="3972232" cy="568184"/>
      </dsp:txXfrm>
    </dsp:sp>
    <dsp:sp modelId="{F8897B39-1BF9-4637-A3D5-D94904B2CAD1}">
      <dsp:nvSpPr>
        <dsp:cNvPr id="0" name=""/>
        <dsp:cNvSpPr/>
      </dsp:nvSpPr>
      <dsp:spPr>
        <a:xfrm>
          <a:off x="0" y="3412160"/>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88248E8D-712C-4074-B431-08E4B3FD06CD}">
      <dsp:nvSpPr>
        <dsp:cNvPr id="0" name=""/>
        <dsp:cNvSpPr/>
      </dsp:nvSpPr>
      <dsp:spPr>
        <a:xfrm>
          <a:off x="0" y="3412160"/>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(1), тобі нема про що турбуватися.</a:t>
          </a:r>
          <a:endParaRPr lang="en-US" sz="1100" kern="1200"/>
        </a:p>
      </dsp:txBody>
      <dsp:txXfrm>
        <a:off x="0" y="3412160"/>
        <a:ext cx="3972232" cy="568184"/>
      </dsp:txXfrm>
    </dsp:sp>
    <dsp:sp modelId="{80A08E68-D3CA-4408-854A-D8182C8B94F5}">
      <dsp:nvSpPr>
        <dsp:cNvPr id="0" name=""/>
        <dsp:cNvSpPr/>
      </dsp:nvSpPr>
      <dsp:spPr>
        <a:xfrm>
          <a:off x="0" y="3980344"/>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B57F7D2-7DFE-4925-81E6-CB616B521835}">
      <dsp:nvSpPr>
        <dsp:cNvPr id="0" name=""/>
        <dsp:cNvSpPr/>
      </dsp:nvSpPr>
      <dsp:spPr>
        <a:xfrm>
          <a:off x="0" y="3980344"/>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(2), ти або (1) незначно поранений, або (2) небезпечно поранений.</a:t>
          </a:r>
          <a:endParaRPr lang="en-US" sz="1100" kern="1200"/>
        </a:p>
      </dsp:txBody>
      <dsp:txXfrm>
        <a:off x="0" y="3980344"/>
        <a:ext cx="3972232" cy="568184"/>
      </dsp:txXfrm>
    </dsp:sp>
    <dsp:sp modelId="{B81AEC47-EE16-4B63-A985-79C29101BED5}">
      <dsp:nvSpPr>
        <dsp:cNvPr id="0" name=""/>
        <dsp:cNvSpPr/>
      </dsp:nvSpPr>
      <dsp:spPr>
        <a:xfrm>
          <a:off x="0" y="4548528"/>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3DB66D7-3B66-4EC1-AB66-92DF768FD689}">
      <dsp:nvSpPr>
        <dsp:cNvPr id="0" name=""/>
        <dsp:cNvSpPr/>
      </dsp:nvSpPr>
      <dsp:spPr>
        <a:xfrm>
          <a:off x="0" y="4548528"/>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(1), тобі нема про що турбуватися.</a:t>
          </a:r>
          <a:endParaRPr lang="en-US" sz="1100" kern="1200"/>
        </a:p>
      </dsp:txBody>
      <dsp:txXfrm>
        <a:off x="0" y="4548528"/>
        <a:ext cx="3972232" cy="568184"/>
      </dsp:txXfrm>
    </dsp:sp>
    <dsp:sp modelId="{66005C1B-9012-4C98-8879-BA7E7DD830B4}">
      <dsp:nvSpPr>
        <dsp:cNvPr id="0" name=""/>
        <dsp:cNvSpPr/>
      </dsp:nvSpPr>
      <dsp:spPr>
        <a:xfrm>
          <a:off x="0" y="5116712"/>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A7F30FE-CA20-42BA-9344-66227636798F}">
      <dsp:nvSpPr>
        <dsp:cNvPr id="0" name=""/>
        <dsp:cNvSpPr/>
      </dsp:nvSpPr>
      <dsp:spPr>
        <a:xfrm>
          <a:off x="0" y="5116712"/>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(2), ти або (1) виживеш, або (2) помреш.</a:t>
          </a:r>
          <a:endParaRPr lang="en-US" sz="1100" kern="1200"/>
        </a:p>
      </dsp:txBody>
      <dsp:txXfrm>
        <a:off x="0" y="5116712"/>
        <a:ext cx="3972232" cy="568184"/>
      </dsp:txXfrm>
    </dsp:sp>
    <dsp:sp modelId="{6EEC7CF2-47EB-4678-B6FC-556723F6B2CD}">
      <dsp:nvSpPr>
        <dsp:cNvPr id="0" name=""/>
        <dsp:cNvSpPr/>
      </dsp:nvSpPr>
      <dsp:spPr>
        <a:xfrm>
          <a:off x="0" y="5684897"/>
          <a:ext cx="3972232" cy="0"/>
        </a:xfrm>
        <a:prstGeom prst="line">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1964F43-7662-431F-BC18-2C6512A78358}">
      <dsp:nvSpPr>
        <dsp:cNvPr id="0" name=""/>
        <dsp:cNvSpPr/>
      </dsp:nvSpPr>
      <dsp:spPr>
        <a:xfrm>
          <a:off x="0" y="5684897"/>
          <a:ext cx="3972232" cy="5681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uk-UA" sz="1100" b="1" kern="1200"/>
            <a:t>Якщо ти живий, тобі нема про що турбуватися. А якщо ти помреш, ТИ НЕ МОЖЕШ турбуватися! То навіщо турбуватися?».</a:t>
          </a:r>
          <a:endParaRPr lang="en-US" sz="1100" kern="1200"/>
        </a:p>
      </dsp:txBody>
      <dsp:txXfrm>
        <a:off x="0" y="5684897"/>
        <a:ext cx="3972232" cy="56818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0B0E3A-5765-4CAA-89D2-5CADA6BBFBBB}">
      <dsp:nvSpPr>
        <dsp:cNvPr id="0" name=""/>
        <dsp:cNvSpPr/>
      </dsp:nvSpPr>
      <dsp:spPr>
        <a:xfrm>
          <a:off x="0" y="0"/>
          <a:ext cx="6389788" cy="99994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ru-RU" sz="1200" b="1" i="0" kern="1200" dirty="0"/>
            <a:t>На перший </a:t>
          </a:r>
          <a:r>
            <a:rPr lang="ru-RU" sz="1200" b="1" i="0" kern="1200" dirty="0" err="1"/>
            <a:t>погляд</a:t>
          </a:r>
          <a:r>
            <a:rPr lang="ru-RU" sz="1200" b="1" i="0" kern="1200" dirty="0"/>
            <a:t> </a:t>
          </a:r>
          <a:r>
            <a:rPr lang="ru-RU" sz="1200" b="1" i="0" kern="1200" dirty="0" err="1"/>
            <a:t>сміх</a:t>
          </a:r>
          <a:r>
            <a:rPr lang="ru-RU" sz="1200" b="1" i="0" kern="1200" dirty="0"/>
            <a:t> </a:t>
          </a:r>
          <a:r>
            <a:rPr lang="ru-RU" sz="1200" b="1" i="0" kern="1200" dirty="0" err="1"/>
            <a:t>може</a:t>
          </a:r>
          <a:r>
            <a:rPr lang="ru-RU" sz="1200" b="1" i="0" kern="1200" dirty="0"/>
            <a:t> </a:t>
          </a:r>
          <a:r>
            <a:rPr lang="ru-RU" sz="1200" b="1" i="0" kern="1200" dirty="0" err="1"/>
            <a:t>здаватися</a:t>
          </a:r>
          <a:r>
            <a:rPr lang="ru-RU" sz="1200" b="1" i="0" kern="1200" dirty="0"/>
            <a:t> </a:t>
          </a:r>
          <a:r>
            <a:rPr lang="ru-RU" sz="1200" b="1" i="0" kern="1200" dirty="0" err="1"/>
            <a:t>недоречним</a:t>
          </a:r>
          <a:r>
            <a:rPr lang="ru-RU" sz="1200" b="1" i="0" kern="1200" dirty="0"/>
            <a:t> і </a:t>
          </a:r>
          <a:r>
            <a:rPr lang="ru-RU" sz="1200" b="1" i="0" kern="1200" dirty="0" err="1"/>
            <a:t>навіть</a:t>
          </a:r>
          <a:r>
            <a:rPr lang="ru-RU" sz="1200" b="1" i="0" kern="1200" dirty="0"/>
            <a:t> </a:t>
          </a:r>
          <a:r>
            <a:rPr lang="ru-RU" sz="1200" b="1" i="0" kern="1200" dirty="0" err="1"/>
            <a:t>образливим</a:t>
          </a:r>
          <a:r>
            <a:rPr lang="ru-RU" sz="1200" b="1" i="0" kern="1200" dirty="0"/>
            <a:t> у </a:t>
          </a:r>
          <a:r>
            <a:rPr lang="ru-RU" sz="1200" b="1" i="0" kern="1200" dirty="0" err="1"/>
            <a:t>жахливих</a:t>
          </a:r>
          <a:r>
            <a:rPr lang="ru-RU" sz="1200" b="1" i="0" kern="1200" dirty="0"/>
            <a:t> </a:t>
          </a:r>
          <a:r>
            <a:rPr lang="ru-RU" sz="1200" b="1" i="0" kern="1200" dirty="0" err="1"/>
            <a:t>умовах</a:t>
          </a:r>
          <a:r>
            <a:rPr lang="ru-RU" sz="1200" b="1" i="0" kern="1200" dirty="0"/>
            <a:t> </a:t>
          </a:r>
          <a:r>
            <a:rPr lang="ru-RU" sz="1200" b="1" i="0" kern="1200" dirty="0" err="1"/>
            <a:t>війни</a:t>
          </a:r>
          <a:r>
            <a:rPr lang="ru-RU" sz="1200" b="1" i="0" kern="1200" dirty="0"/>
            <a:t>. </a:t>
          </a:r>
          <a:r>
            <a:rPr lang="ru-RU" sz="1200" b="1" i="0" kern="1200" dirty="0" err="1"/>
            <a:t>Проте</a:t>
          </a:r>
          <a:r>
            <a:rPr lang="ru-RU" sz="1200" b="1" i="0" kern="1200" dirty="0"/>
            <a:t>, як ми </a:t>
          </a:r>
          <a:r>
            <a:rPr lang="ru-RU" sz="1200" b="1" i="0" kern="1200" dirty="0" err="1"/>
            <a:t>побачили</a:t>
          </a:r>
          <a:r>
            <a:rPr lang="ru-RU" sz="1200" b="1" i="0" kern="1200" dirty="0"/>
            <a:t>, </a:t>
          </a:r>
          <a:r>
            <a:rPr lang="ru-RU" sz="1200" b="1" i="0" kern="1200" dirty="0" err="1"/>
            <a:t>він</a:t>
          </a:r>
          <a:r>
            <a:rPr lang="ru-RU" sz="1200" b="1" i="0" kern="1200" dirty="0"/>
            <a:t> </a:t>
          </a:r>
          <a:r>
            <a:rPr lang="ru-RU" sz="1200" b="1" i="0" kern="1200" dirty="0" err="1"/>
            <a:t>відіграє</a:t>
          </a:r>
          <a:r>
            <a:rPr lang="ru-RU" sz="1200" b="1" i="0" kern="1200" dirty="0"/>
            <a:t> </a:t>
          </a:r>
          <a:r>
            <a:rPr lang="ru-RU" sz="1200" b="1" i="0" kern="1200" dirty="0" err="1"/>
            <a:t>надзвичайно</a:t>
          </a:r>
          <a:r>
            <a:rPr lang="ru-RU" sz="1200" b="1" i="0" kern="1200" dirty="0"/>
            <a:t> </a:t>
          </a:r>
          <a:r>
            <a:rPr lang="ru-RU" sz="1200" b="1" i="0" kern="1200" dirty="0" err="1"/>
            <a:t>важливу</a:t>
          </a:r>
          <a:r>
            <a:rPr lang="ru-RU" sz="1200" b="1" i="0" kern="1200" dirty="0"/>
            <a:t> роль для </a:t>
          </a:r>
          <a:r>
            <a:rPr lang="ru-RU" sz="1200" b="1" i="0" kern="1200" dirty="0" err="1"/>
            <a:t>збереження</a:t>
          </a:r>
          <a:r>
            <a:rPr lang="ru-RU" sz="1200" b="1" i="0" kern="1200" dirty="0"/>
            <a:t> </a:t>
          </a:r>
          <a:r>
            <a:rPr lang="ru-RU" sz="1200" b="1" i="0" kern="1200" dirty="0" err="1"/>
            <a:t>психічного</a:t>
          </a:r>
          <a:r>
            <a:rPr lang="ru-RU" sz="1200" b="1" i="0" kern="1200" dirty="0"/>
            <a:t> </a:t>
          </a:r>
          <a:r>
            <a:rPr lang="ru-RU" sz="1200" b="1" i="0" kern="1200" dirty="0" err="1"/>
            <a:t>здоров'я</a:t>
          </a:r>
          <a:r>
            <a:rPr lang="ru-RU" sz="1200" b="1" i="0" kern="1200" dirty="0"/>
            <a:t>, морального духу та </a:t>
          </a:r>
          <a:r>
            <a:rPr lang="ru-RU" sz="1200" b="1" i="0" kern="1200" dirty="0" err="1"/>
            <a:t>людяності</a:t>
          </a:r>
          <a:r>
            <a:rPr lang="ru-RU" sz="1200" b="1" i="0" kern="1200" dirty="0"/>
            <a:t> </a:t>
          </a:r>
          <a:r>
            <a:rPr lang="ru-RU" sz="1200" b="1" i="0" kern="1200" dirty="0" err="1"/>
            <a:t>військових</a:t>
          </a:r>
          <a:r>
            <a:rPr lang="ru-RU" sz="1200" b="1" i="0" kern="1200" dirty="0"/>
            <a:t>.</a:t>
          </a:r>
          <a:endParaRPr lang="en-US" sz="1200" kern="1200" dirty="0"/>
        </a:p>
      </dsp:txBody>
      <dsp:txXfrm>
        <a:off x="29287" y="29287"/>
        <a:ext cx="5193781" cy="941366"/>
      </dsp:txXfrm>
    </dsp:sp>
    <dsp:sp modelId="{5A885748-469B-4543-AA4E-B0C74B00C75D}">
      <dsp:nvSpPr>
        <dsp:cNvPr id="0" name=""/>
        <dsp:cNvSpPr/>
      </dsp:nvSpPr>
      <dsp:spPr>
        <a:xfrm>
          <a:off x="477159" y="1138821"/>
          <a:ext cx="6389788" cy="99994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ru-RU" sz="1200" b="1" i="0" kern="1200" dirty="0" err="1"/>
            <a:t>Сміх</a:t>
          </a:r>
          <a:r>
            <a:rPr lang="ru-RU" sz="1200" b="1" i="0" kern="1200" dirty="0"/>
            <a:t> </a:t>
          </a:r>
          <a:r>
            <a:rPr lang="ru-RU" sz="1200" b="1" i="0" kern="1200" dirty="0" err="1"/>
            <a:t>допомагає</a:t>
          </a:r>
          <a:r>
            <a:rPr lang="ru-RU" sz="1200" b="1" i="0" kern="1200" dirty="0"/>
            <a:t> </a:t>
          </a:r>
          <a:r>
            <a:rPr lang="ru-RU" sz="1200" b="1" i="0" kern="1200" dirty="0" err="1"/>
            <a:t>знизити</a:t>
          </a:r>
          <a:r>
            <a:rPr lang="ru-RU" sz="1200" b="1" i="0" kern="1200" dirty="0"/>
            <a:t> </a:t>
          </a:r>
          <a:r>
            <a:rPr lang="ru-RU" sz="1200" b="1" i="0" kern="1200" dirty="0" err="1"/>
            <a:t>напругу</a:t>
          </a:r>
          <a:r>
            <a:rPr lang="ru-RU" sz="1200" b="1" i="0" kern="1200" dirty="0"/>
            <a:t>, </a:t>
          </a:r>
          <a:r>
            <a:rPr lang="ru-RU" sz="1200" b="1" i="0" kern="1200" dirty="0" err="1"/>
            <a:t>впоратися</a:t>
          </a:r>
          <a:r>
            <a:rPr lang="ru-RU" sz="1200" b="1" i="0" kern="1200" dirty="0"/>
            <a:t> </a:t>
          </a:r>
          <a:r>
            <a:rPr lang="ru-RU" sz="1200" b="1" i="0" kern="1200" dirty="0" err="1"/>
            <a:t>зі</a:t>
          </a:r>
          <a:r>
            <a:rPr lang="ru-RU" sz="1200" b="1" i="0" kern="1200" dirty="0"/>
            <a:t> </a:t>
          </a:r>
          <a:r>
            <a:rPr lang="ru-RU" sz="1200" b="1" i="0" kern="1200" dirty="0" err="1"/>
            <a:t>стресом</a:t>
          </a:r>
          <a:r>
            <a:rPr lang="ru-RU" sz="1200" b="1" i="0" kern="1200" dirty="0"/>
            <a:t> і травмами, </a:t>
          </a:r>
          <a:r>
            <a:rPr lang="ru-RU" sz="1200" b="1" i="0" kern="1200" dirty="0" err="1"/>
            <a:t>які</a:t>
          </a:r>
          <a:r>
            <a:rPr lang="ru-RU" sz="1200" b="1" i="0" kern="1200" dirty="0"/>
            <a:t> є </a:t>
          </a:r>
          <a:r>
            <a:rPr lang="ru-RU" sz="1200" b="1" i="0" kern="1200" dirty="0" err="1"/>
            <a:t>невід'ємною</a:t>
          </a:r>
          <a:r>
            <a:rPr lang="ru-RU" sz="1200" b="1" i="0" kern="1200" dirty="0"/>
            <a:t> </a:t>
          </a:r>
          <a:r>
            <a:rPr lang="ru-RU" sz="1200" b="1" i="0" kern="1200" dirty="0" err="1"/>
            <a:t>частиною</a:t>
          </a:r>
          <a:r>
            <a:rPr lang="ru-RU" sz="1200" b="1" i="0" kern="1200" dirty="0"/>
            <a:t> </a:t>
          </a:r>
          <a:r>
            <a:rPr lang="ru-RU" sz="1200" b="1" i="0" kern="1200" dirty="0" err="1"/>
            <a:t>війни</a:t>
          </a:r>
          <a:r>
            <a:rPr lang="ru-RU" sz="1200" b="1" i="0" kern="1200" dirty="0"/>
            <a:t>. </a:t>
          </a:r>
          <a:r>
            <a:rPr lang="ru-RU" sz="1200" b="1" i="0" kern="1200" dirty="0" err="1"/>
            <a:t>Він</a:t>
          </a:r>
          <a:r>
            <a:rPr lang="ru-RU" sz="1200" b="1" i="0" kern="1200" dirty="0"/>
            <a:t> </a:t>
          </a:r>
          <a:r>
            <a:rPr lang="ru-RU" sz="1200" b="1" i="0" kern="1200" dirty="0" err="1"/>
            <a:t>об'єднує</a:t>
          </a:r>
          <a:r>
            <a:rPr lang="ru-RU" sz="1200" b="1" i="0" kern="1200" dirty="0"/>
            <a:t> людей, </a:t>
          </a:r>
          <a:r>
            <a:rPr lang="ru-RU" sz="1200" b="1" i="0" kern="1200" dirty="0" err="1"/>
            <a:t>створюючи</a:t>
          </a:r>
          <a:r>
            <a:rPr lang="ru-RU" sz="1200" b="1" i="0" kern="1200" dirty="0"/>
            <a:t> </a:t>
          </a:r>
          <a:r>
            <a:rPr lang="ru-RU" sz="1200" b="1" i="0" kern="1200" dirty="0" err="1"/>
            <a:t>відчуття</a:t>
          </a:r>
          <a:r>
            <a:rPr lang="ru-RU" sz="1200" b="1" i="0" kern="1200" dirty="0"/>
            <a:t> </a:t>
          </a:r>
          <a:r>
            <a:rPr lang="ru-RU" sz="1200" b="1" i="0" kern="1200" dirty="0" err="1"/>
            <a:t>спільноти</a:t>
          </a:r>
          <a:r>
            <a:rPr lang="ru-RU" sz="1200" b="1" i="0" kern="1200" dirty="0"/>
            <a:t> та </a:t>
          </a:r>
          <a:r>
            <a:rPr lang="ru-RU" sz="1200" b="1" i="0" kern="1200" dirty="0" err="1"/>
            <a:t>братерства</a:t>
          </a:r>
          <a:r>
            <a:rPr lang="ru-RU" sz="1200" b="1" i="0" kern="1200" dirty="0"/>
            <a:t> </a:t>
          </a:r>
          <a:r>
            <a:rPr lang="ru-RU" sz="1200" b="1" i="0" kern="1200" dirty="0" err="1"/>
            <a:t>серед</a:t>
          </a:r>
          <a:r>
            <a:rPr lang="ru-RU" sz="1200" b="1" i="0" kern="1200" dirty="0"/>
            <a:t> </a:t>
          </a:r>
          <a:r>
            <a:rPr lang="ru-RU" sz="1200" b="1" i="0" kern="1200" dirty="0" err="1"/>
            <a:t>однодумців</a:t>
          </a:r>
          <a:r>
            <a:rPr lang="ru-RU" sz="1200" b="1" i="0" kern="1200" dirty="0"/>
            <a:t>. </a:t>
          </a:r>
          <a:r>
            <a:rPr lang="ru-RU" sz="1200" b="1" i="0" kern="1200" dirty="0" err="1"/>
            <a:t>Жарти</a:t>
          </a:r>
          <a:r>
            <a:rPr lang="ru-RU" sz="1200" b="1" i="0" kern="1200" dirty="0"/>
            <a:t> та </a:t>
          </a:r>
          <a:r>
            <a:rPr lang="ru-RU" sz="1200" b="1" i="0" kern="1200" dirty="0" err="1"/>
            <a:t>гумор</a:t>
          </a:r>
          <a:r>
            <a:rPr lang="ru-RU" sz="1200" b="1" i="0" kern="1200" dirty="0"/>
            <a:t> </a:t>
          </a:r>
          <a:r>
            <a:rPr lang="ru-RU" sz="1200" b="1" i="0" kern="1200" dirty="0" err="1"/>
            <a:t>дозволяють</a:t>
          </a:r>
          <a:r>
            <a:rPr lang="ru-RU" sz="1200" b="1" i="0" kern="1200" dirty="0"/>
            <a:t> </a:t>
          </a:r>
          <a:r>
            <a:rPr lang="ru-RU" sz="1200" b="1" i="0" kern="1200" dirty="0" err="1"/>
            <a:t>зберегти</a:t>
          </a:r>
          <a:r>
            <a:rPr lang="ru-RU" sz="1200" b="1" i="0" kern="1200" dirty="0"/>
            <a:t> </a:t>
          </a:r>
          <a:r>
            <a:rPr lang="ru-RU" sz="1200" b="1" i="0" kern="1200" dirty="0" err="1"/>
            <a:t>людські</a:t>
          </a:r>
          <a:r>
            <a:rPr lang="ru-RU" sz="1200" b="1" i="0" kern="1200" dirty="0"/>
            <a:t> </a:t>
          </a:r>
          <a:r>
            <a:rPr lang="ru-RU" sz="1200" b="1" i="0" kern="1200" dirty="0" err="1"/>
            <a:t>цінності</a:t>
          </a:r>
          <a:r>
            <a:rPr lang="ru-RU" sz="1200" b="1" i="0" kern="1200" dirty="0"/>
            <a:t>, </a:t>
          </a:r>
          <a:r>
            <a:rPr lang="ru-RU" sz="1200" b="1" i="0" kern="1200" dirty="0" err="1"/>
            <a:t>емпатію</a:t>
          </a:r>
          <a:r>
            <a:rPr lang="ru-RU" sz="1200" b="1" i="0" kern="1200" dirty="0"/>
            <a:t> і не </a:t>
          </a:r>
          <a:r>
            <a:rPr lang="ru-RU" sz="1200" b="1" i="0" kern="1200" dirty="0" err="1"/>
            <a:t>втратити</a:t>
          </a:r>
          <a:r>
            <a:rPr lang="ru-RU" sz="1200" b="1" i="0" kern="1200" dirty="0"/>
            <a:t> себе у </a:t>
          </a:r>
          <a:r>
            <a:rPr lang="ru-RU" sz="1200" b="1" i="0" kern="1200" dirty="0" err="1"/>
            <a:t>вирі</a:t>
          </a:r>
          <a:r>
            <a:rPr lang="ru-RU" sz="1200" b="1" i="0" kern="1200" dirty="0"/>
            <a:t> </a:t>
          </a:r>
          <a:r>
            <a:rPr lang="ru-RU" sz="1200" b="1" i="0" kern="1200" dirty="0" err="1"/>
            <a:t>жорстокості</a:t>
          </a:r>
          <a:r>
            <a:rPr lang="ru-RU" sz="1200" b="1" i="0" kern="1200" dirty="0"/>
            <a:t>.</a:t>
          </a:r>
          <a:endParaRPr lang="en-US" sz="1200" kern="1200" dirty="0"/>
        </a:p>
      </dsp:txBody>
      <dsp:txXfrm>
        <a:off x="506446" y="1168108"/>
        <a:ext cx="5204093" cy="941366"/>
      </dsp:txXfrm>
    </dsp:sp>
    <dsp:sp modelId="{662F047F-4DF7-4CC4-8DD5-B749A4097894}">
      <dsp:nvSpPr>
        <dsp:cNvPr id="0" name=""/>
        <dsp:cNvSpPr/>
      </dsp:nvSpPr>
      <dsp:spPr>
        <a:xfrm>
          <a:off x="954318" y="2277642"/>
          <a:ext cx="6389788" cy="99994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ru-RU" sz="1200" b="1" i="0" kern="1200"/>
            <a:t>Окрім того, висміювання ворога є потужною зброєю психологічної війни. Це спосіб применшити його значимість, підірвати моральний дух супротивника та продемонструвати власну перевагу.</a:t>
          </a:r>
          <a:endParaRPr lang="en-US" sz="1200" kern="1200"/>
        </a:p>
      </dsp:txBody>
      <dsp:txXfrm>
        <a:off x="983605" y="2306929"/>
        <a:ext cx="5204093" cy="941366"/>
      </dsp:txXfrm>
    </dsp:sp>
    <dsp:sp modelId="{87E932B6-14EB-4C0C-A57C-FC30C3FEB7BB}">
      <dsp:nvSpPr>
        <dsp:cNvPr id="0" name=""/>
        <dsp:cNvSpPr/>
      </dsp:nvSpPr>
      <dsp:spPr>
        <a:xfrm>
          <a:off x="1431478" y="3416463"/>
          <a:ext cx="6389788" cy="99994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ru-RU" sz="1200" b="1" i="0" kern="1200"/>
            <a:t>Звичайно, сміх на війні має бути доречним і поважним. Недоцільно й неетично жартувати з людських страждань чи поневірянь. Проте у належному контексті він може стати животворною силою, яка допомагає витримати нелюдські випробування війни та повернутися з неї незнищеним духом.</a:t>
          </a:r>
          <a:endParaRPr lang="en-US" sz="1200" kern="1200"/>
        </a:p>
      </dsp:txBody>
      <dsp:txXfrm>
        <a:off x="1460765" y="3445750"/>
        <a:ext cx="5204093" cy="941366"/>
      </dsp:txXfrm>
    </dsp:sp>
    <dsp:sp modelId="{DB715AA6-F7A6-41D6-923D-EC36605A0BAF}">
      <dsp:nvSpPr>
        <dsp:cNvPr id="0" name=""/>
        <dsp:cNvSpPr/>
      </dsp:nvSpPr>
      <dsp:spPr>
        <a:xfrm>
          <a:off x="1908637" y="4555284"/>
          <a:ext cx="6389788" cy="999940"/>
        </a:xfrm>
        <a:prstGeom prst="roundRect">
          <a:avLst>
            <a:gd name="adj" fmla="val 10000"/>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l" defTabSz="533400">
            <a:lnSpc>
              <a:spcPct val="90000"/>
            </a:lnSpc>
            <a:spcBef>
              <a:spcPct val="0"/>
            </a:spcBef>
            <a:spcAft>
              <a:spcPct val="35000"/>
            </a:spcAft>
            <a:buNone/>
          </a:pPr>
          <a:r>
            <a:rPr lang="ru-RU" sz="1200" b="1" i="0" kern="1200"/>
            <a:t>Отже, незважаючи на всю трагічність воєнного часу, сміх залишається актуальним і необхідним. Він є джерелом надії, опори та нагадуванням про найкращі людські якості навіть у найтемніші періоди історії.</a:t>
          </a:r>
          <a:endParaRPr lang="en-US" sz="1200" kern="1200"/>
        </a:p>
      </dsp:txBody>
      <dsp:txXfrm>
        <a:off x="1937924" y="4584571"/>
        <a:ext cx="5204093" cy="941366"/>
      </dsp:txXfrm>
    </dsp:sp>
    <dsp:sp modelId="{C8DDBAE8-B0E8-44D4-B10E-CEF83FB959F9}">
      <dsp:nvSpPr>
        <dsp:cNvPr id="0" name=""/>
        <dsp:cNvSpPr/>
      </dsp:nvSpPr>
      <dsp:spPr>
        <a:xfrm>
          <a:off x="5739826" y="730512"/>
          <a:ext cx="649961" cy="649961"/>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5886067" y="730512"/>
        <a:ext cx="357479" cy="489096"/>
      </dsp:txXfrm>
    </dsp:sp>
    <dsp:sp modelId="{1A39ECA6-56D0-4C19-A959-A3A7A2911A76}">
      <dsp:nvSpPr>
        <dsp:cNvPr id="0" name=""/>
        <dsp:cNvSpPr/>
      </dsp:nvSpPr>
      <dsp:spPr>
        <a:xfrm>
          <a:off x="6216986" y="1869333"/>
          <a:ext cx="649961" cy="649961"/>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6363227" y="1869333"/>
        <a:ext cx="357479" cy="489096"/>
      </dsp:txXfrm>
    </dsp:sp>
    <dsp:sp modelId="{48F4D9DE-CAF6-4576-B120-4E070E5DC351}">
      <dsp:nvSpPr>
        <dsp:cNvPr id="0" name=""/>
        <dsp:cNvSpPr/>
      </dsp:nvSpPr>
      <dsp:spPr>
        <a:xfrm>
          <a:off x="6694145" y="2991488"/>
          <a:ext cx="649961" cy="649961"/>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6840386" y="2991488"/>
        <a:ext cx="357479" cy="489096"/>
      </dsp:txXfrm>
    </dsp:sp>
    <dsp:sp modelId="{8DD53361-64B0-41F5-9E46-0521CB32BFF2}">
      <dsp:nvSpPr>
        <dsp:cNvPr id="0" name=""/>
        <dsp:cNvSpPr/>
      </dsp:nvSpPr>
      <dsp:spPr>
        <a:xfrm>
          <a:off x="7171305" y="4141420"/>
          <a:ext cx="649961" cy="649961"/>
        </a:xfrm>
        <a:prstGeom prst="downArrow">
          <a:avLst>
            <a:gd name="adj1" fmla="val 55000"/>
            <a:gd name="adj2" fmla="val 45000"/>
          </a:avLst>
        </a:prstGeom>
        <a:solidFill>
          <a:schemeClr val="accent5">
            <a:alpha val="90000"/>
            <a:tint val="40000"/>
            <a:hueOff val="0"/>
            <a:satOff val="0"/>
            <a:lumOff val="0"/>
            <a:alphaOff val="0"/>
          </a:schemeClr>
        </a:solidFill>
        <a:ln w="12700" cap="flat" cmpd="sng" algn="ctr">
          <a:solidFill>
            <a:schemeClr val="accent5">
              <a:alpha val="90000"/>
              <a:tint val="4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6830" tIns="36830" rIns="36830" bIns="36830" numCol="1" spcCol="1270" anchor="ctr" anchorCtr="0">
          <a:noAutofit/>
        </a:bodyPr>
        <a:lstStyle/>
        <a:p>
          <a:pPr marL="0" lvl="0" indent="0" algn="ctr" defTabSz="1289050">
            <a:lnSpc>
              <a:spcPct val="90000"/>
            </a:lnSpc>
            <a:spcBef>
              <a:spcPct val="0"/>
            </a:spcBef>
            <a:spcAft>
              <a:spcPct val="35000"/>
            </a:spcAft>
            <a:buNone/>
          </a:pPr>
          <a:endParaRPr lang="en-US" sz="2900" kern="1200"/>
        </a:p>
      </dsp:txBody>
      <dsp:txXfrm>
        <a:off x="7317546" y="4141420"/>
        <a:ext cx="357479" cy="489096"/>
      </dsp:txXfrm>
    </dsp:sp>
  </dsp:spTree>
</dsp:drawing>
</file>

<file path=ppt/diagrams/layout1.xml><?xml version="1.0" encoding="utf-8"?>
<dgm:layoutDef xmlns:dgm="http://schemas.openxmlformats.org/drawingml/2006/diagram" xmlns:a="http://schemas.openxmlformats.org/drawingml/2006/main" uniqueId="urn:microsoft.com/office/officeart/2005/8/layout/chart3">
  <dgm:title val=""/>
  <dgm:desc val=""/>
  <dgm:catLst>
    <dgm:cat type="relationship" pri="27000"/>
    <dgm:cat type="cycle" pri="8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ompositeShape">
    <dgm:varLst>
      <dgm:chMax val="7"/>
      <dgm:dir/>
      <dgm:resizeHandles val="exact"/>
    </dgm:varLst>
    <dgm:alg type="composite">
      <dgm:param type="horzAlign" val="ctr"/>
      <dgm:param type="vertAlign" val="mid"/>
      <dgm:param type="ar" val="1"/>
    </dgm:alg>
    <dgm:presOf/>
    <dgm:shape xmlns:r="http://schemas.openxmlformats.org/officeDocument/2006/relationships" r:blip="">
      <dgm:adjLst/>
    </dgm:shape>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wedge1Tx" refType="w" fact="0.205"/>
          <dgm:constr type="t" for="ch" forName="wedge1Tx" refType="h" fact="0.205"/>
          <dgm:constr type="w" for="ch" forName="wedge1Tx" refType="w" fact="0.59"/>
          <dgm:constr type="h" for="ch" forName="wedge1Tx" refType="h" fact="0.59"/>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wedge1Tx" refType="w" fact="0.52"/>
          <dgm:constr type="t" for="ch" forName="wedge1Tx" refType="h" fact="0.205"/>
          <dgm:constr type="w" for="ch" forName="wedge1Tx" refType="w" fact="0.295"/>
          <dgm:constr type="h" for="ch" forName="wedge1Tx" refType="h" fact="0.59"/>
          <dgm:constr type="l" for="ch" forName="wedge2" refType="w" fact="0.08"/>
          <dgm:constr type="t" for="ch" forName="wedge2" refType="w" fact="0.08"/>
          <dgm:constr type="w" for="ch" forName="wedge2" refType="w" fact="0.84"/>
          <dgm:constr type="h" for="ch" forName="wedge2" refType="h" fact="0.84"/>
          <dgm:constr type="l" for="ch" forName="wedge2Tx" refType="w" fact="0.2"/>
          <dgm:constr type="t" for="ch" forName="wedge2Tx" refType="h" fact="0.205"/>
          <dgm:constr type="w" for="ch" forName="wedge2Tx" refType="w" fact="0.295"/>
          <dgm:constr type="h" for="ch" forName="wedge2Tx" refType="h" fact="0.59"/>
          <dgm:constr type="primFontSz" for="ch" ptType="node" op="equ"/>
        </dgm:constrLst>
      </dgm:if>
      <dgm:if name="Name3" axis="ch" ptType="node" func="cnt" op="equ" val="3">
        <dgm:choose name="Name4">
          <dgm:if name="Name5" func="var" arg="dir" op="equ" val="norm">
            <dgm:constrLst>
              <dgm:constr type="l" for="ch" forName="wedge1" refType="w" fact="0.1233"/>
              <dgm:constr type="t" for="ch" forName="wedge1" refType="w" fact="0.055"/>
              <dgm:constr type="w" for="ch" forName="wedge1" refType="w" fact="0.84"/>
              <dgm:constr type="h" for="ch" forName="wedge1" refType="h" fact="0.84"/>
              <dgm:constr type="l" for="ch" forName="wedge1Tx" refType="w" fact="0.58"/>
              <dgm:constr type="t" for="ch" forName="wedge1Tx" refType="h" fact="0.21"/>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8"/>
              <dgm:constr type="t" for="ch" forName="wedge3" refType="w" fact="0.08"/>
              <dgm:constr type="w" for="ch" forName="wedge3" refType="w" fact="0.84"/>
              <dgm:constr type="h" for="ch" forName="wedge3" refType="h" fact="0.84"/>
              <dgm:constr type="l" for="ch" forName="wedge3Tx" refType="w" fact="0.17"/>
              <dgm:constr type="t" for="ch" forName="wedge3Tx" refType="h" fact="0.245"/>
              <dgm:constr type="w" for="ch" forName="wedge3Tx" refType="w" fact="0.285"/>
              <dgm:constr type="h" for="ch" forName="wedge3Tx" refType="h" fact="0.28"/>
              <dgm:constr type="primFontSz" for="ch" ptType="node" op="equ"/>
            </dgm:constrLst>
          </dgm:if>
          <dgm:else name="Name6">
            <dgm:constrLst>
              <dgm:constr type="l" for="ch" forName="wedge1" refType="w" fact="0.08"/>
              <dgm:constr type="t" for="ch" forName="wedge1" refType="w" fact="0.08"/>
              <dgm:constr type="w" for="ch" forName="wedge1" refType="w" fact="0.84"/>
              <dgm:constr type="h" for="ch" forName="wedge1" refType="h" fact="0.84"/>
              <dgm:constr type="l" for="ch" forName="wedge1Tx" refType="w" fact="0.545"/>
              <dgm:constr type="t" for="ch" forName="wedge1Tx" refType="h" fact="0.245"/>
              <dgm:constr type="w" for="ch" forName="wedge1Tx" refType="w" fact="0.285"/>
              <dgm:constr type="h" for="ch" forName="wedge1Tx" refType="h" fact="0.28"/>
              <dgm:constr type="l" for="ch" forName="wedge2" refType="w" fact="0.08"/>
              <dgm:constr type="t" for="ch" forName="wedge2" refType="w" fact="0.08"/>
              <dgm:constr type="w" for="ch" forName="wedge2" refType="w" fact="0.84"/>
              <dgm:constr type="h" for="ch" forName="wedge2" refType="h" fact="0.84"/>
              <dgm:constr type="l" for="ch" forName="wedge2Tx" refType="w" fact="0.31"/>
              <dgm:constr type="t" for="ch" forName="wedge2Tx" refType="h" fact="0.61"/>
              <dgm:constr type="w" for="ch" forName="wedge2Tx" refType="w" fact="0.38"/>
              <dgm:constr type="h" for="ch" forName="wedge2Tx" refType="h" fact="0.26"/>
              <dgm:constr type="l" for="ch" forName="wedge3" refType="w" fact="0.0367"/>
              <dgm:constr type="t" for="ch" forName="wedge3" refType="w" fact="0.055"/>
              <dgm:constr type="w" for="ch" forName="wedge3" refType="w" fact="0.84"/>
              <dgm:constr type="h" for="ch" forName="wedge3" refType="h" fact="0.84"/>
              <dgm:constr type="l" for="ch" forName="wedge3Tx" refType="w" fact="0.14"/>
              <dgm:constr type="t" for="ch" forName="wedge3Tx" refType="h" fact="0.21"/>
              <dgm:constr type="w" for="ch" forName="wedge3Tx" refType="w" fact="0.285"/>
              <dgm:constr type="h" for="ch" forName="wedge3Tx" refType="h" fact="0.28"/>
              <dgm:constr type="primFontSz" for="ch" ptType="node" op="equ"/>
            </dgm:constrLst>
          </dgm:else>
        </dgm:choose>
      </dgm:if>
      <dgm:if name="Name7" axis="ch" ptType="node" func="cnt" op="equ" val="4">
        <dgm:choose name="Name8">
          <dgm:if name="Name9" func="var" arg="dir" op="equ" val="norm">
            <dgm:constrLst>
              <dgm:constr type="l" for="ch" forName="wedge1" refType="w" fact="0.1154"/>
              <dgm:constr type="t" for="ch" forName="wedge1" refType="w" fact="0.0446"/>
              <dgm:constr type="w" for="ch" forName="wedge1" refType="w" fact="0.84"/>
              <dgm:constr type="h" for="ch" forName="wedge1" refType="h" fact="0.84"/>
              <dgm:constr type="l" for="ch" forName="wedge1Tx" refType="w" fact="0.545"/>
              <dgm:constr type="t" for="ch" forName="wedge1Tx" refType="h" fact="0.2"/>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8"/>
              <dgm:constr type="t" for="ch" forName="wedge4" refType="h" fact="0.08"/>
              <dgm:constr type="w" for="ch" forName="wedge4" refType="w" fact="0.84"/>
              <dgm:constr type="h" for="ch" forName="wedge4" refType="h" fact="0.84"/>
              <dgm:constr type="l" for="ch" forName="wedge4Tx" refType="w" fact="0.175"/>
              <dgm:constr type="t" for="ch" forName="wedge4Tx" refType="h" fact="0.235"/>
              <dgm:constr type="w" for="ch" forName="wedge4Tx" refType="w" fact="0.31"/>
              <dgm:constr type="h" for="ch" forName="wedge4Tx" refType="h" fact="0.25"/>
              <dgm:constr type="primFontSz" for="ch" ptType="node" op="equ"/>
            </dgm:constrLst>
          </dgm:if>
          <dgm:else name="Name10">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5"/>
              <dgm:constr type="t" for="ch" forName="wedge1Tx" refType="h" fact="0.235"/>
              <dgm:constr type="w" for="ch" forName="wedge1Tx" refType="w" fact="0.31"/>
              <dgm:constr type="h" for="ch" forName="wedge1Tx" refType="h" fact="0.25"/>
              <dgm:constr type="l" for="ch" forName="wedge2" refType="w" fact="0.08"/>
              <dgm:constr type="t" for="ch" forName="wedge2" refType="w" fact="0.08"/>
              <dgm:constr type="w" for="ch" forName="wedge2" refType="w" fact="0.84"/>
              <dgm:constr type="h" for="ch" forName="wedge2" refType="h" fact="0.84"/>
              <dgm:constr type="l" for="ch" forName="wedge2Tx" refType="w" fact="0.515"/>
              <dgm:constr type="t" for="ch" forName="wedge2Tx" refType="h" fact="0.515"/>
              <dgm:constr type="w" for="ch" forName="wedge2Tx" refType="w" fact="0.31"/>
              <dgm:constr type="h" for="ch" forName="wedge2Tx" refType="h" fact="0.25"/>
              <dgm:constr type="l" for="ch" forName="wedge3" refType="w" fact="0.08"/>
              <dgm:constr type="t" for="ch" forName="wedge3" refType="w" fact="0.08"/>
              <dgm:constr type="w" for="ch" forName="wedge3" refType="w" fact="0.84"/>
              <dgm:constr type="h" for="ch" forName="wedge3" refType="h" fact="0.84"/>
              <dgm:constr type="l" for="ch" forName="wedge3Tx" refType="w" fact="0.175"/>
              <dgm:constr type="t" for="ch" forName="wedge3Tx" refType="h" fact="0.515"/>
              <dgm:constr type="w" for="ch" forName="wedge3Tx" refType="w" fact="0.31"/>
              <dgm:constr type="h" for="ch" forName="wedge3Tx" refType="h" fact="0.25"/>
              <dgm:constr type="l" for="ch" forName="wedge4" refType="w" fact="0.0446"/>
              <dgm:constr type="t" for="ch" forName="wedge4" refType="h" fact="0.0446"/>
              <dgm:constr type="w" for="ch" forName="wedge4" refType="w" fact="0.84"/>
              <dgm:constr type="h" for="ch" forName="wedge4" refType="h" fact="0.84"/>
              <dgm:constr type="l" for="ch" forName="wedge4Tx" refType="w" fact="0.145"/>
              <dgm:constr type="t" for="ch" forName="wedge4Tx" refType="h" fact="0.2"/>
              <dgm:constr type="w" for="ch" forName="wedge4Tx" refType="w" fact="0.31"/>
              <dgm:constr type="h" for="ch" forName="wedge4Tx" refType="h" fact="0.25"/>
              <dgm:constr type="primFontSz" for="ch" ptType="node" op="equ"/>
            </dgm:constrLst>
          </dgm:else>
        </dgm:choose>
      </dgm:if>
      <dgm:if name="Name11" axis="ch" ptType="node" func="cnt" op="equ" val="5">
        <dgm:choose name="Name12">
          <dgm:if name="Name13" func="var" arg="dir" op="equ" val="norm">
            <dgm:constrLst>
              <dgm:constr type="l" for="ch" forName="wedge1" refType="w" fact="0.1094"/>
              <dgm:constr type="t" for="ch" forName="wedge1" refType="w" fact="0.0395"/>
              <dgm:constr type="w" for="ch" forName="wedge1" refType="w" fact="0.84"/>
              <dgm:constr type="h" for="ch" forName="wedge1" refType="h" fact="0.84"/>
              <dgm:constr type="l" for="ch" forName="wedge1Tx" refType="w" fact="0.54"/>
              <dgm:constr type="t" for="ch" forName="wedge1Tx" refType="h" fact="0.165"/>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8"/>
              <dgm:constr type="t" for="ch" forName="wedge5" refType="h" fact="0.08"/>
              <dgm:constr type="w" for="ch" forName="wedge5" refType="w" fact="0.84"/>
              <dgm:constr type="h" for="ch" forName="wedge5" refType="h" fact="0.84"/>
              <dgm:constr type="l" for="ch" forName="wedge5Tx" refType="w" fact="0.2025"/>
              <dgm:constr type="t" for="ch" forName="wedge5Tx" refType="h" fact="0.208"/>
              <dgm:constr type="w" for="ch" forName="wedge5Tx" refType="w" fact="0.285"/>
              <dgm:constr type="h" for="ch" forName="wedge5Tx" refType="h" fact="0.195"/>
              <dgm:constr type="primFontSz" for="ch" ptType="node" op="equ"/>
            </dgm:constrLst>
          </dgm:if>
          <dgm:else name="Name14">
            <dgm:constrLst>
              <dgm:constr type="l" for="ch" forName="wedge1" refType="w" fact="0.08"/>
              <dgm:constr type="t" for="ch" forName="wedge1" refType="w" fact="0.08"/>
              <dgm:constr type="w" for="ch" forName="wedge1" refType="w" fact="0.84"/>
              <dgm:constr type="h" for="ch" forName="wedge1" refType="h" fact="0.84"/>
              <dgm:constr type="l" for="ch" forName="wedge1Tx" refType="w" fact="0.51"/>
              <dgm:constr type="t" for="ch" forName="wedge1Tx" refType="h" fact="0.208"/>
              <dgm:constr type="w" for="ch" forName="wedge1Tx" refType="w" fact="0.285"/>
              <dgm:constr type="h" for="ch" forName="wedge1Tx" refType="h" fact="0.195"/>
              <dgm:constr type="l" for="ch" forName="wedge2" refType="w" fact="0.08"/>
              <dgm:constr type="t" for="ch" forName="wedge2" refType="w" fact="0.08"/>
              <dgm:constr type="w" for="ch" forName="wedge2" refType="w" fact="0.84"/>
              <dgm:constr type="h" for="ch" forName="wedge2" refType="h" fact="0.84"/>
              <dgm:constr type="l" for="ch" forName="wedge2Tx" refType="w" fact="0.629"/>
              <dgm:constr type="t" for="ch" forName="wedge2Tx" refType="h" fact="0.46"/>
              <dgm:constr type="w" for="ch" forName="wedge2Tx" refType="w" fact="0.25"/>
              <dgm:constr type="h" for="ch" forName="wedge2Tx" refType="h" fact="0.211"/>
              <dgm:constr type="l" for="ch" forName="wedge3" refType="w" fact="0.08"/>
              <dgm:constr type="t" for="ch" forName="wedge3" refType="w" fact="0.08"/>
              <dgm:constr type="w" for="ch" forName="wedge3" refType="w" fact="0.84"/>
              <dgm:constr type="h" for="ch" forName="wedge3" refType="h" fact="0.84"/>
              <dgm:constr type="l" for="ch" forName="wedge3Tx" refType="w" fact="0.35"/>
              <dgm:constr type="t" for="ch" forName="wedge3Tx" refType="h" fact="0.71"/>
              <dgm:constr type="w" for="ch" forName="wedge3Tx" refType="w" fact="0.3"/>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12"/>
              <dgm:constr type="t" for="ch" forName="wedge4Tx" refType="h" fact="0.46"/>
              <dgm:constr type="w" for="ch" forName="wedge4Tx" refType="w" fact="0.25"/>
              <dgm:constr type="h" for="ch" forName="wedge4Tx" refType="h" fact="0.211"/>
              <dgm:constr type="l" for="ch" forName="wedge5" refType="w" fact="0.0506"/>
              <dgm:constr type="t" for="ch" forName="wedge5" refType="h" fact="0.0395"/>
              <dgm:constr type="w" for="ch" forName="wedge5" refType="w" fact="0.84"/>
              <dgm:constr type="h" for="ch" forName="wedge5" refType="h" fact="0.84"/>
              <dgm:constr type="l" for="ch" forName="wedge5Tx" refType="w" fact="0.18"/>
              <dgm:constr type="t" for="ch" forName="wedge5Tx" refType="h" fact="0.165"/>
              <dgm:constr type="w" for="ch" forName="wedge5Tx" refType="w" fact="0.285"/>
              <dgm:constr type="h" for="ch" forName="wedge5Tx" refType="h" fact="0.195"/>
              <dgm:constr type="primFontSz" for="ch" ptType="node" op="equ"/>
            </dgm:constrLst>
          </dgm:else>
        </dgm:choose>
      </dgm:if>
      <dgm:if name="Name15" axis="ch" ptType="node" func="cnt" op="equ" val="6">
        <dgm:choose name="Name16">
          <dgm:if name="Name17" func="var" arg="dir" op="equ" val="norm">
            <dgm:constrLst>
              <dgm:constr type="l" for="ch" forName="wedge1" refType="w" fact="0.105"/>
              <dgm:constr type="t" for="ch" forName="wedge1" refType="w" fact="0.0367"/>
              <dgm:constr type="w" for="ch" forName="wedge1" refType="w" fact="0.84"/>
              <dgm:constr type="h" for="ch" forName="wedge1" refType="h" fact="0.84"/>
              <dgm:constr type="l" for="ch" forName="wedge1Tx" refType="w" fact="0.534"/>
              <dgm:constr type="t" for="ch" forName="wedge1Tx" refType="h" fact="0.126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8"/>
              <dgm:constr type="t" for="ch" forName="wedge6" refType="h" fact="0.08"/>
              <dgm:constr type="w" for="ch" forName="wedge6" refType="w" fact="0.84"/>
              <dgm:constr type="h" for="ch" forName="wedge6" refType="h" fact="0.84"/>
              <dgm:constr type="l" for="ch" forName="wedge6Tx" refType="w" fact="0.246"/>
              <dgm:constr type="t" for="ch" forName="wedge6Tx" refType="h" fact="0.17"/>
              <dgm:constr type="w" for="ch" forName="wedge6Tx" refType="w" fact="0.245"/>
              <dgm:constr type="h" for="ch" forName="wedge6Tx" refType="h" fact="0.18"/>
              <dgm:constr type="primFontSz" for="ch" ptType="node" op="equ"/>
            </dgm:constrLst>
          </dgm:if>
          <dgm:else name="Name18">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9"/>
              <dgm:constr type="t" for="ch" forName="wedge1Tx" refType="h" fact="0.17"/>
              <dgm:constr type="w" for="ch" forName="wedge1Tx" refType="w" fact="0.245"/>
              <dgm:constr type="h" for="ch" forName="wedge1Tx" refType="h" fact="0.18"/>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415"/>
              <dgm:constr type="w" for="ch" forName="wedge2Tx" refType="w" fact="0.254"/>
              <dgm:constr type="h" for="ch" forName="wedge2Tx" refType="h" fact="0.17"/>
              <dgm:constr type="l" for="ch" forName="wedge3" refType="w" fact="0.08"/>
              <dgm:constr type="t" for="ch" forName="wedge3" refType="w" fact="0.08"/>
              <dgm:constr type="w" for="ch" forName="wedge3" refType="w" fact="0.84"/>
              <dgm:constr type="h" for="ch" forName="wedge3" refType="h" fact="0.84"/>
              <dgm:constr type="l" for="ch" forName="wedge3Tx" refType="w" fact="0.509"/>
              <dgm:constr type="t" for="ch" forName="wedge3Tx" refType="h" fact="0.65"/>
              <dgm:constr type="w" for="ch" forName="wedge3Tx" refType="w" fact="0.245"/>
              <dgm:constr type="h" for="ch" forName="wedge3Tx" refType="h" fact="0.18"/>
              <dgm:constr type="l" for="ch" forName="wedge4" refType="w" fact="0.08"/>
              <dgm:constr type="t" for="ch" forName="wedge4" refType="h" fact="0.08"/>
              <dgm:constr type="w" for="ch" forName="wedge4" refType="w" fact="0.84"/>
              <dgm:constr type="h" for="ch" forName="wedge4" refType="h" fact="0.84"/>
              <dgm:constr type="l" for="ch" forName="wedge4Tx" refType="w" fact="0.246"/>
              <dgm:constr type="t" for="ch" forName="wedge4Tx" refType="h" fact="0.65"/>
              <dgm:constr type="w" for="ch" forName="wedge4Tx" refType="w" fact="0.245"/>
              <dgm:constr type="h" for="ch" forName="wedge4Tx" refType="h" fact="0.18"/>
              <dgm:constr type="l" for="ch" forName="wedge5" refType="w" fact="0.08"/>
              <dgm:constr type="t" for="ch" forName="wedge5" refType="h" fact="0.08"/>
              <dgm:constr type="w" for="ch" forName="wedge5" refType="w" fact="0.84"/>
              <dgm:constr type="h" for="ch" forName="wedge5" refType="h" fact="0.84"/>
              <dgm:constr type="l" for="ch" forName="wedge5Tx" refType="w" fact="0.093"/>
              <dgm:constr type="t" for="ch" forName="wedge5Tx" refType="h" fact="0.415"/>
              <dgm:constr type="w" for="ch" forName="wedge5Tx" refType="w" fact="0.254"/>
              <dgm:constr type="h" for="ch" forName="wedge5Tx" refType="h" fact="0.17"/>
              <dgm:constr type="l" for="ch" forName="wedge6" refType="w" fact="0.055"/>
              <dgm:constr type="t" for="ch" forName="wedge6" refType="h" fact="0.0367"/>
              <dgm:constr type="w" for="ch" forName="wedge6" refType="w" fact="0.84"/>
              <dgm:constr type="h" for="ch" forName="wedge6" refType="h" fact="0.84"/>
              <dgm:constr type="l" for="ch" forName="wedge6Tx" refType="w" fact="0.221"/>
              <dgm:constr type="t" for="ch" forName="wedge6Tx" refType="h" fact="0.1267"/>
              <dgm:constr type="w" for="ch" forName="wedge6Tx" refType="w" fact="0.245"/>
              <dgm:constr type="h" for="ch" forName="wedge6Tx" refType="h" fact="0.18"/>
              <dgm:constr type="primFontSz" for="ch" ptType="node" op="equ"/>
            </dgm:constrLst>
          </dgm:else>
        </dgm:choose>
      </dgm:if>
      <dgm:else name="Name19">
        <dgm:choose name="Name20">
          <dgm:if name="Name21" func="var" arg="dir" op="equ" val="norm">
            <dgm:constrLst>
              <dgm:constr type="l" for="ch" forName="wedge1" refType="w" fact="0.1017"/>
              <dgm:constr type="t" for="ch" forName="wedge1" refType="w" fact="0.035"/>
              <dgm:constr type="w" for="ch" forName="wedge1" refType="w" fact="0.84"/>
              <dgm:constr type="h" for="ch" forName="wedge1" refType="h" fact="0.84"/>
              <dgm:constr type="l" for="ch" forName="wedge1Tx" refType="w" fact="0.53"/>
              <dgm:constr type="t" for="ch" forName="wedge1Tx" refType="h" fact="0.115"/>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8"/>
              <dgm:constr type="t" for="ch" forName="wedge7" refType="h" fact="0.08"/>
              <dgm:constr type="w" for="ch" forName="wedge7" refType="w" fact="0.84"/>
              <dgm:constr type="h" for="ch" forName="wedge7" refType="h" fact="0.84"/>
              <dgm:constr type="l" for="ch" forName="wedge7Tx" refType="w" fact="0.262"/>
              <dgm:constr type="t" for="ch" forName="wedge7Tx" refType="h" fact="0.16"/>
              <dgm:constr type="w" for="ch" forName="wedge7Tx" refType="w" fact="0.23"/>
              <dgm:constr type="h" for="ch" forName="wedge7Tx" refType="h" fact="0.145"/>
              <dgm:constr type="primFontSz" for="ch" ptType="node" op="equ"/>
            </dgm:constrLst>
          </dgm:if>
          <dgm:else name="Name22">
            <dgm:constrLst>
              <dgm:constr type="l" for="ch" forName="wedge1" refType="w" fact="0.08"/>
              <dgm:constr type="t" for="ch" forName="wedge1" refType="w" fact="0.08"/>
              <dgm:constr type="w" for="ch" forName="wedge1" refType="w" fact="0.84"/>
              <dgm:constr type="h" for="ch" forName="wedge1" refType="h" fact="0.84"/>
              <dgm:constr type="l" for="ch" forName="wedge1Tx" refType="w" fact="0.508"/>
              <dgm:constr type="t" for="ch" forName="wedge1Tx" refType="h" fact="0.16"/>
              <dgm:constr type="w" for="ch" forName="wedge1Tx" refType="w" fact="0.23"/>
              <dgm:constr type="h" for="ch" forName="wedge1Tx" refType="h" fact="0.145"/>
              <dgm:constr type="l" for="ch" forName="wedge2" refType="w" fact="0.08"/>
              <dgm:constr type="t" for="ch" forName="wedge2" refType="w" fact="0.08"/>
              <dgm:constr type="w" for="ch" forName="wedge2" refType="w" fact="0.84"/>
              <dgm:constr type="h" for="ch" forName="wedge2" refType="h" fact="0.84"/>
              <dgm:constr type="l" for="ch" forName="wedge2Tx" refType="w" fact="0.655"/>
              <dgm:constr type="t" for="ch" forName="wedge2Tx" refType="h" fact="0.38"/>
              <dgm:constr type="w" for="ch" forName="wedge2Tx" refType="w" fact="0.244"/>
              <dgm:constr type="h" for="ch" forName="wedge2Tx" refType="h" fact="0.155"/>
              <dgm:constr type="l" for="ch" forName="wedge3" refType="w" fact="0.08"/>
              <dgm:constr type="t" for="ch" forName="wedge3" refType="w" fact="0.08"/>
              <dgm:constr type="w" for="ch" forName="wedge3" refType="w" fact="0.84"/>
              <dgm:constr type="h" for="ch" forName="wedge3" refType="h" fact="0.84"/>
              <dgm:constr type="l" for="ch" forName="wedge3Tx" refType="w" fact="0.62"/>
              <dgm:constr type="t" for="ch" forName="wedge3Tx" refType="h" fact="0.58"/>
              <dgm:constr type="w" for="ch" forName="wedge3Tx" refType="w" fact="0.22"/>
              <dgm:constr type="h" for="ch" forName="wedge3Tx" refType="h" fact="0.16"/>
              <dgm:constr type="l" for="ch" forName="wedge4" refType="w" fact="0.08"/>
              <dgm:constr type="t" for="ch" forName="wedge4" refType="h" fact="0.08"/>
              <dgm:constr type="w" for="ch" forName="wedge4" refType="w" fact="0.84"/>
              <dgm:constr type="h" for="ch" forName="wedge4" refType="h" fact="0.84"/>
              <dgm:constr type="l" for="ch" forName="wedge4Tx" refType="w" fact="0.3875"/>
              <dgm:constr type="t" for="ch" forName="wedge4Tx" refType="h" fact="0.74"/>
              <dgm:constr type="w" for="ch" forName="wedge4Tx" refType="w" fact="0.225"/>
              <dgm:constr type="h" for="ch" forName="wedge4Tx" refType="h" fact="0.16"/>
              <dgm:constr type="l" for="ch" forName="wedge5" refType="w" fact="0.08"/>
              <dgm:constr type="t" for="ch" forName="wedge5" refType="h" fact="0.08"/>
              <dgm:constr type="w" for="ch" forName="wedge5" refType="w" fact="0.84"/>
              <dgm:constr type="h" for="ch" forName="wedge5" refType="h" fact="0.84"/>
              <dgm:constr type="l" for="ch" forName="wedge5Tx" refType="w" fact="0.16"/>
              <dgm:constr type="t" for="ch" forName="wedge5Tx" refType="h" fact="0.58"/>
              <dgm:constr type="w" for="ch" forName="wedge5Tx" refType="w" fact="0.22"/>
              <dgm:constr type="h" for="ch" forName="wedge5Tx" refType="h" fact="0.16"/>
              <dgm:constr type="l" for="ch" forName="wedge6" refType="w" fact="0.08"/>
              <dgm:constr type="t" for="ch" forName="wedge6" refType="h" fact="0.08"/>
              <dgm:constr type="w" for="ch" forName="wedge6" refType="w" fact="0.84"/>
              <dgm:constr type="h" for="ch" forName="wedge6" refType="h" fact="0.84"/>
              <dgm:constr type="l" for="ch" forName="wedge6Tx" refType="w" fact="0.101"/>
              <dgm:constr type="t" for="ch" forName="wedge6Tx" refType="h" fact="0.38"/>
              <dgm:constr type="w" for="ch" forName="wedge6Tx" refType="w" fact="0.244"/>
              <dgm:constr type="h" for="ch" forName="wedge6Tx" refType="h" fact="0.155"/>
              <dgm:constr type="l" for="ch" forName="wedge7" refType="w" fact="0.0583"/>
              <dgm:constr type="t" for="ch" forName="wedge7" refType="h" fact="0.035"/>
              <dgm:constr type="w" for="ch" forName="wedge7" refType="w" fact="0.84"/>
              <dgm:constr type="h" for="ch" forName="wedge7" refType="h" fact="0.84"/>
              <dgm:constr type="l" for="ch" forName="wedge7Tx" refType="w" fact="0.2403"/>
              <dgm:constr type="t" for="ch" forName="wedge7Tx" refType="h" fact="0.115"/>
              <dgm:constr type="w" for="ch" forName="wedge7Tx" refType="w" fact="0.23"/>
              <dgm:constr type="h" for="ch" forName="wedge7Tx" refType="h" fact="0.145"/>
              <dgm:constr type="primFontSz" for="ch" ptType="node" op="equ"/>
            </dgm:constrLst>
          </dgm:else>
        </dgm:choose>
      </dgm:else>
    </dgm:choose>
    <dgm:ruleLst/>
    <dgm:choose name="Name23">
      <dgm:if name="Name24" axis="ch" ptType="node" func="cnt" op="gte" val="1">
        <dgm:layoutNode name="wedge1">
          <dgm:alg type="sp"/>
          <dgm:choose name="Name25">
            <dgm:if name="Name26" axis="ch" ptType="node" func="cnt" op="equ" val="1">
              <dgm:shape xmlns:r="http://schemas.openxmlformats.org/officeDocument/2006/relationships" type="ellipse" r:blip="">
                <dgm:adjLst/>
              </dgm:shape>
            </dgm:if>
            <dgm:if name="Name27" axis="ch" ptType="node" func="cnt" op="equ" val="2">
              <dgm:shape xmlns:r="http://schemas.openxmlformats.org/officeDocument/2006/relationships" type="pie" r:blip="">
                <dgm:adjLst>
                  <dgm:adj idx="1" val="270"/>
                  <dgm:adj idx="2" val="90"/>
                </dgm:adjLst>
              </dgm:shape>
            </dgm:if>
            <dgm:if name="Name28" axis="ch" ptType="node" func="cnt" op="equ" val="3">
              <dgm:shape xmlns:r="http://schemas.openxmlformats.org/officeDocument/2006/relationships" type="pie" r:blip="">
                <dgm:adjLst>
                  <dgm:adj idx="1" val="270"/>
                  <dgm:adj idx="2" val="30"/>
                </dgm:adjLst>
              </dgm:shape>
            </dgm:if>
            <dgm:if name="Name29" axis="ch" ptType="node" func="cnt" op="equ" val="4">
              <dgm:shape xmlns:r="http://schemas.openxmlformats.org/officeDocument/2006/relationships" type="pie" r:blip="">
                <dgm:adjLst>
                  <dgm:adj idx="1" val="270"/>
                  <dgm:adj idx="2" val="0"/>
                </dgm:adjLst>
              </dgm:shape>
            </dgm:if>
            <dgm:if name="Name30" axis="ch" ptType="node" func="cnt" op="equ" val="5">
              <dgm:shape xmlns:r="http://schemas.openxmlformats.org/officeDocument/2006/relationships" type="pie" r:blip="">
                <dgm:adjLst>
                  <dgm:adj idx="1" val="270"/>
                  <dgm:adj idx="2" val="342"/>
                </dgm:adjLst>
              </dgm:shape>
            </dgm:if>
            <dgm:if name="Name31" axis="ch" ptType="node" func="cnt" op="equ" val="6">
              <dgm:shape xmlns:r="http://schemas.openxmlformats.org/officeDocument/2006/relationships" type="pie" r:blip="">
                <dgm:adjLst>
                  <dgm:adj idx="1" val="270"/>
                  <dgm:adj idx="2" val="330"/>
                </dgm:adjLst>
              </dgm:shape>
            </dgm:if>
            <dgm:else name="Name32">
              <dgm:shape xmlns:r="http://schemas.openxmlformats.org/officeDocument/2006/relationships" type="pie" r:blip="">
                <dgm:adjLst>
                  <dgm:adj idx="1" val="270"/>
                  <dgm:adj idx="2" val="321.4286"/>
                </dgm:adjLst>
              </dgm:shape>
            </dgm:else>
          </dgm:choose>
          <dgm:choose name="Name33">
            <dgm:if name="Name34" func="var" arg="dir" op="equ" val="norm">
              <dgm:presOf axis="ch desOrSelf" ptType="node node" st="1 1" cnt="1 0"/>
            </dgm:if>
            <dgm:else name="Name35">
              <dgm:choose name="Name36">
                <dgm:if name="Name37" axis="ch" ptType="node" func="cnt" op="equ" val="1">
                  <dgm:presOf axis="ch desOrSelf" ptType="node node" st="1 1" cnt="1 0"/>
                </dgm:if>
                <dgm:if name="Name38" axis="ch" ptType="node" func="cnt" op="equ" val="2">
                  <dgm:presOf axis="ch desOrSelf" ptType="node node" st="2 1" cnt="1 0"/>
                </dgm:if>
                <dgm:if name="Name39" axis="ch" ptType="node" func="cnt" op="equ" val="3">
                  <dgm:presOf axis="ch desOrSelf" ptType="node node" st="3 1" cnt="1 0"/>
                </dgm:if>
                <dgm:if name="Name40" axis="ch" ptType="node" func="cnt" op="equ" val="4">
                  <dgm:presOf axis="ch desOrSelf" ptType="node node" st="4 1" cnt="1 0"/>
                </dgm:if>
                <dgm:if name="Name41" axis="ch" ptType="node" func="cnt" op="equ" val="5">
                  <dgm:presOf axis="ch desOrSelf" ptType="node node" st="5 1" cnt="1 0"/>
                </dgm:if>
                <dgm:if name="Name42" axis="ch" ptType="node" func="cnt" op="equ" val="6">
                  <dgm:presOf axis="ch desOrSelf" ptType="node node" st="6 1" cnt="1 0"/>
                </dgm:if>
                <dgm:else name="Name43">
                  <dgm:presOf axis="ch desOrSelf" ptType="node node" st="7 1" cnt="1 0"/>
                </dgm:else>
              </dgm:choose>
            </dgm:else>
          </dgm:choose>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44">
            <dgm:if name="Name45" func="var" arg="dir" op="equ" val="norm">
              <dgm:presOf axis="ch desOrSelf" ptType="node node" st="1 1" cnt="1 0"/>
            </dgm:if>
            <dgm:else name="Name46">
              <dgm:choose name="Name47">
                <dgm:if name="Name48" axis="ch" ptType="node" func="cnt" op="equ" val="1">
                  <dgm:presOf axis="ch desOrSelf" ptType="node node" st="1 1" cnt="1 0"/>
                </dgm:if>
                <dgm:if name="Name49" axis="ch" ptType="node" func="cnt" op="equ" val="2">
                  <dgm:presOf axis="ch desOrSelf" ptType="node node" st="2 1" cnt="1 0"/>
                </dgm:if>
                <dgm:if name="Name50" axis="ch" ptType="node" func="cnt" op="equ" val="3">
                  <dgm:presOf axis="ch desOrSelf" ptType="node node" st="3 1" cnt="1 0"/>
                </dgm:if>
                <dgm:if name="Name51" axis="ch" ptType="node" func="cnt" op="equ" val="4">
                  <dgm:presOf axis="ch desOrSelf" ptType="node node" st="4 1" cnt="1 0"/>
                </dgm:if>
                <dgm:if name="Name52" axis="ch" ptType="node" func="cnt" op="equ" val="5">
                  <dgm:presOf axis="ch desOrSelf" ptType="node node" st="5 1" cnt="1 0"/>
                </dgm:if>
                <dgm:if name="Name53" axis="ch" ptType="node" func="cnt" op="equ" val="6">
                  <dgm:presOf axis="ch desOrSelf" ptType="node node" st="6 1" cnt="1 0"/>
                </dgm:if>
                <dgm:else name="Name54">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55"/>
    </dgm:choose>
    <dgm:choose name="Name56">
      <dgm:if name="Name57" axis="ch" ptType="node" func="cnt" op="gte" val="2">
        <dgm:layoutNode name="wedge2">
          <dgm:alg type="sp"/>
          <dgm:choose name="Name58">
            <dgm:if name="Name59" axis="ch" ptType="node" func="cnt" op="equ" val="2">
              <dgm:shape xmlns:r="http://schemas.openxmlformats.org/officeDocument/2006/relationships" type="pie" r:blip="">
                <dgm:adjLst>
                  <dgm:adj idx="1" val="90"/>
                  <dgm:adj idx="2" val="270"/>
                </dgm:adjLst>
              </dgm:shape>
            </dgm:if>
            <dgm:if name="Name60" axis="ch" ptType="node" func="cnt" op="equ" val="3">
              <dgm:shape xmlns:r="http://schemas.openxmlformats.org/officeDocument/2006/relationships" type="pie" r:blip="">
                <dgm:adjLst>
                  <dgm:adj idx="1" val="30"/>
                  <dgm:adj idx="2" val="150"/>
                </dgm:adjLst>
              </dgm:shape>
            </dgm:if>
            <dgm:if name="Name61" axis="ch" ptType="node" func="cnt" op="equ" val="4">
              <dgm:shape xmlns:r="http://schemas.openxmlformats.org/officeDocument/2006/relationships" type="pie" r:blip="">
                <dgm:adjLst>
                  <dgm:adj idx="1" val="0"/>
                  <dgm:adj idx="2" val="90"/>
                </dgm:adjLst>
              </dgm:shape>
            </dgm:if>
            <dgm:if name="Name62" axis="ch" ptType="node" func="cnt" op="equ" val="5">
              <dgm:shape xmlns:r="http://schemas.openxmlformats.org/officeDocument/2006/relationships" type="pie" r:blip="">
                <dgm:adjLst>
                  <dgm:adj idx="1" val="342"/>
                  <dgm:adj idx="2" val="54"/>
                </dgm:adjLst>
              </dgm:shape>
            </dgm:if>
            <dgm:if name="Name63" axis="ch" ptType="node" func="cnt" op="equ" val="6">
              <dgm:shape xmlns:r="http://schemas.openxmlformats.org/officeDocument/2006/relationships" type="pie" r:blip="">
                <dgm:adjLst>
                  <dgm:adj idx="1" val="330"/>
                  <dgm:adj idx="2" val="30"/>
                </dgm:adjLst>
              </dgm:shape>
            </dgm:if>
            <dgm:else name="Name64">
              <dgm:shape xmlns:r="http://schemas.openxmlformats.org/officeDocument/2006/relationships" type="pie" r:blip="">
                <dgm:adjLst>
                  <dgm:adj idx="1" val="321.4286"/>
                  <dgm:adj idx="2" val="12.85714"/>
                </dgm:adjLst>
              </dgm:shape>
            </dgm:else>
          </dgm:choose>
          <dgm:choose name="Name65">
            <dgm:if name="Name66" func="var" arg="dir" op="equ" val="norm">
              <dgm:presOf axis="ch desOrSelf" ptType="node node" st="2 1" cnt="1 0"/>
            </dgm:if>
            <dgm:else name="Name67">
              <dgm:choose name="Name68">
                <dgm:if name="Name69" axis="ch" ptType="node" func="cnt" op="equ" val="2">
                  <dgm:presOf axis="ch desOrSelf" ptType="node node" st="1 1" cnt="1 0"/>
                </dgm:if>
                <dgm:if name="Name70" axis="ch" ptType="node" func="cnt" op="equ" val="3">
                  <dgm:presOf axis="ch desOrSelf" ptType="node node" st="2 1" cnt="1 0"/>
                </dgm:if>
                <dgm:if name="Name71" axis="ch" ptType="node" func="cnt" op="equ" val="4">
                  <dgm:presOf axis="ch desOrSelf" ptType="node node" st="3 1" cnt="1 0"/>
                </dgm:if>
                <dgm:if name="Name72" axis="ch" ptType="node" func="cnt" op="equ" val="5">
                  <dgm:presOf axis="ch desOrSelf" ptType="node node" st="4 1" cnt="1 0"/>
                </dgm:if>
                <dgm:if name="Name73" axis="ch" ptType="node" func="cnt" op="equ" val="6">
                  <dgm:presOf axis="ch desOrSelf" ptType="node node" st="5 1" cnt="1 0"/>
                </dgm:if>
                <dgm:else name="Name74">
                  <dgm:presOf axis="ch desOrSelf" ptType="node node" st="6 1" cnt="1 0"/>
                </dgm:else>
              </dgm:choose>
            </dgm:else>
          </dgm:choose>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75">
            <dgm:if name="Name76" func="var" arg="dir" op="equ" val="norm">
              <dgm:presOf axis="ch desOrSelf" ptType="node node" st="2 1" cnt="1 0"/>
            </dgm:if>
            <dgm:else name="Name77">
              <dgm:choose name="Name78">
                <dgm:if name="Name79" axis="ch" ptType="node" func="cnt" op="equ" val="2">
                  <dgm:presOf axis="ch desOrSelf" ptType="node node" st="1 1" cnt="1 0"/>
                </dgm:if>
                <dgm:if name="Name80" axis="ch" ptType="node" func="cnt" op="equ" val="3">
                  <dgm:presOf axis="ch desOrSelf" ptType="node node" st="2 1" cnt="1 0"/>
                </dgm:if>
                <dgm:if name="Name81" axis="ch" ptType="node" func="cnt" op="equ" val="4">
                  <dgm:presOf axis="ch desOrSelf" ptType="node node" st="3 1" cnt="1 0"/>
                </dgm:if>
                <dgm:if name="Name82" axis="ch" ptType="node" func="cnt" op="equ" val="5">
                  <dgm:presOf axis="ch desOrSelf" ptType="node node" st="4 1" cnt="1 0"/>
                </dgm:if>
                <dgm:if name="Name83" axis="ch" ptType="node" func="cnt" op="equ" val="6">
                  <dgm:presOf axis="ch desOrSelf" ptType="node node" st="5 1" cnt="1 0"/>
                </dgm:if>
                <dgm:else name="Name84">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85"/>
    </dgm:choose>
    <dgm:choose name="Name86">
      <dgm:if name="Name87" axis="ch" ptType="node" func="cnt" op="gte" val="3">
        <dgm:layoutNode name="wedge3">
          <dgm:alg type="sp"/>
          <dgm:choose name="Name88">
            <dgm:if name="Name89" axis="ch" ptType="node" func="cnt" op="equ" val="3">
              <dgm:shape xmlns:r="http://schemas.openxmlformats.org/officeDocument/2006/relationships" type="pie" r:blip="">
                <dgm:adjLst>
                  <dgm:adj idx="1" val="150"/>
                  <dgm:adj idx="2" val="270"/>
                </dgm:adjLst>
              </dgm:shape>
            </dgm:if>
            <dgm:if name="Name90" axis="ch" ptType="node" func="cnt" op="equ" val="4">
              <dgm:shape xmlns:r="http://schemas.openxmlformats.org/officeDocument/2006/relationships" type="pie" r:blip="">
                <dgm:adjLst>
                  <dgm:adj idx="1" val="90"/>
                  <dgm:adj idx="2" val="180"/>
                </dgm:adjLst>
              </dgm:shape>
            </dgm:if>
            <dgm:if name="Name91" axis="ch" ptType="node" func="cnt" op="equ" val="5">
              <dgm:shape xmlns:r="http://schemas.openxmlformats.org/officeDocument/2006/relationships" type="pie" r:blip="">
                <dgm:adjLst>
                  <dgm:adj idx="1" val="54"/>
                  <dgm:adj idx="2" val="126"/>
                </dgm:adjLst>
              </dgm:shape>
            </dgm:if>
            <dgm:if name="Name92" axis="ch" ptType="node" func="cnt" op="equ" val="6">
              <dgm:shape xmlns:r="http://schemas.openxmlformats.org/officeDocument/2006/relationships" type="pie" r:blip="">
                <dgm:adjLst>
                  <dgm:adj idx="1" val="30"/>
                  <dgm:adj idx="2" val="90"/>
                </dgm:adjLst>
              </dgm:shape>
            </dgm:if>
            <dgm:else name="Name93">
              <dgm:shape xmlns:r="http://schemas.openxmlformats.org/officeDocument/2006/relationships" type="pie" r:blip="">
                <dgm:adjLst>
                  <dgm:adj idx="1" val="12.85714"/>
                  <dgm:adj idx="2" val="64.28571"/>
                </dgm:adjLst>
              </dgm:shape>
            </dgm:else>
          </dgm:choose>
          <dgm:choose name="Name94">
            <dgm:if name="Name95" func="var" arg="dir" op="equ" val="norm">
              <dgm:presOf axis="ch desOrSelf" ptType="node node" st="3 1" cnt="1 0"/>
            </dgm:if>
            <dgm:else name="Name96">
              <dgm:choose name="Name97">
                <dgm:if name="Name98" axis="ch" ptType="node" func="cnt" op="equ" val="3">
                  <dgm:presOf axis="ch desOrSelf" ptType="node node" st="1 1" cnt="1 0"/>
                </dgm:if>
                <dgm:if name="Name99" axis="ch" ptType="node" func="cnt" op="equ" val="4">
                  <dgm:presOf axis="ch desOrSelf" ptType="node node" st="2 1" cnt="1 0"/>
                </dgm:if>
                <dgm:if name="Name100" axis="ch" ptType="node" func="cnt" op="equ" val="5">
                  <dgm:presOf axis="ch desOrSelf" ptType="node node" st="3 1" cnt="1 0"/>
                </dgm:if>
                <dgm:if name="Name101" axis="ch" ptType="node" func="cnt" op="equ" val="6">
                  <dgm:presOf axis="ch desOrSelf" ptType="node node" st="4 1" cnt="1 0"/>
                </dgm:if>
                <dgm:else name="Name102">
                  <dgm:presOf axis="ch desOrSelf" ptType="node node" st="5 1" cnt="1 0"/>
                </dgm:else>
              </dgm:choose>
            </dgm:else>
          </dgm:choose>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103">
            <dgm:if name="Name104" func="var" arg="dir" op="equ" val="norm">
              <dgm:presOf axis="ch desOrSelf" ptType="node node" st="3 1" cnt="1 0"/>
            </dgm:if>
            <dgm:else name="Name105">
              <dgm:choose name="Name106">
                <dgm:if name="Name107" axis="ch" ptType="node" func="cnt" op="equ" val="3">
                  <dgm:presOf axis="ch desOrSelf" ptType="node node" st="1 1" cnt="1 0"/>
                </dgm:if>
                <dgm:if name="Name108" axis="ch" ptType="node" func="cnt" op="equ" val="4">
                  <dgm:presOf axis="ch desOrSelf" ptType="node node" st="2 1" cnt="1 0"/>
                </dgm:if>
                <dgm:if name="Name109" axis="ch" ptType="node" func="cnt" op="equ" val="5">
                  <dgm:presOf axis="ch desOrSelf" ptType="node node" st="3 1" cnt="1 0"/>
                </dgm:if>
                <dgm:if name="Name110" axis="ch" ptType="node" func="cnt" op="equ" val="6">
                  <dgm:presOf axis="ch desOrSelf" ptType="node node" st="4 1" cnt="1 0"/>
                </dgm:if>
                <dgm:else name="Name111">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12"/>
    </dgm:choose>
    <dgm:choose name="Name113">
      <dgm:if name="Name114" axis="ch" ptType="node" func="cnt" op="gte" val="4">
        <dgm:layoutNode name="wedge4">
          <dgm:alg type="sp"/>
          <dgm:choose name="Name115">
            <dgm:if name="Name116" axis="ch" ptType="node" func="cnt" op="equ" val="4">
              <dgm:shape xmlns:r="http://schemas.openxmlformats.org/officeDocument/2006/relationships" type="pie" r:blip="">
                <dgm:adjLst>
                  <dgm:adj idx="1" val="180"/>
                  <dgm:adj idx="2" val="270"/>
                </dgm:adjLst>
              </dgm:shape>
            </dgm:if>
            <dgm:if name="Name117" axis="ch" ptType="node" func="cnt" op="equ" val="5">
              <dgm:shape xmlns:r="http://schemas.openxmlformats.org/officeDocument/2006/relationships" type="pie" r:blip="">
                <dgm:adjLst>
                  <dgm:adj idx="1" val="126"/>
                  <dgm:adj idx="2" val="198"/>
                </dgm:adjLst>
              </dgm:shape>
            </dgm:if>
            <dgm:if name="Name118" axis="ch" ptType="node" func="cnt" op="equ" val="6">
              <dgm:shape xmlns:r="http://schemas.openxmlformats.org/officeDocument/2006/relationships" type="pie" r:blip="">
                <dgm:adjLst>
                  <dgm:adj idx="1" val="90"/>
                  <dgm:adj idx="2" val="150"/>
                </dgm:adjLst>
              </dgm:shape>
            </dgm:if>
            <dgm:else name="Name119">
              <dgm:shape xmlns:r="http://schemas.openxmlformats.org/officeDocument/2006/relationships" type="pie" r:blip="">
                <dgm:adjLst>
                  <dgm:adj idx="1" val="64.2871"/>
                  <dgm:adj idx="2" val="115.7143"/>
                </dgm:adjLst>
              </dgm:shape>
            </dgm:else>
          </dgm:choose>
          <dgm:choose name="Name120">
            <dgm:if name="Name121" func="var" arg="dir" op="equ" val="norm">
              <dgm:presOf axis="ch desOrSelf" ptType="node node" st="4 1" cnt="1 0"/>
            </dgm:if>
            <dgm:else name="Name122">
              <dgm:choose name="Name123">
                <dgm:if name="Name124" axis="ch" ptType="node" func="cnt" op="equ" val="4">
                  <dgm:presOf axis="ch desOrSelf" ptType="node node" st="1 1" cnt="1 0"/>
                </dgm:if>
                <dgm:if name="Name125" axis="ch" ptType="node" func="cnt" op="equ" val="5">
                  <dgm:presOf axis="ch desOrSelf" ptType="node node" st="2 1" cnt="1 0"/>
                </dgm:if>
                <dgm:if name="Name126" axis="ch" ptType="node" func="cnt" op="equ" val="6">
                  <dgm:presOf axis="ch desOrSelf" ptType="node node" st="3 1" cnt="1 0"/>
                </dgm:if>
                <dgm:else name="Name127">
                  <dgm:presOf axis="ch desOrSelf" ptType="node node" st="4 1" cnt="1 0"/>
                </dgm:else>
              </dgm:choose>
            </dgm:else>
          </dgm:choose>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28">
            <dgm:if name="Name129" func="var" arg="dir" op="equ" val="norm">
              <dgm:presOf axis="ch desOrSelf" ptType="node node" st="4 1" cnt="1 0"/>
            </dgm:if>
            <dgm:else name="Name130">
              <dgm:choose name="Name131">
                <dgm:if name="Name132" axis="ch" ptType="node" func="cnt" op="equ" val="4">
                  <dgm:presOf axis="ch desOrSelf" ptType="node node" st="1 1" cnt="1 0"/>
                </dgm:if>
                <dgm:if name="Name133" axis="ch" ptType="node" func="cnt" op="equ" val="5">
                  <dgm:presOf axis="ch desOrSelf" ptType="node node" st="2 1" cnt="1 0"/>
                </dgm:if>
                <dgm:if name="Name134" axis="ch" ptType="node" func="cnt" op="equ" val="6">
                  <dgm:presOf axis="ch desOrSelf" ptType="node node" st="3 1" cnt="1 0"/>
                </dgm:if>
                <dgm:else name="Name135">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36"/>
    </dgm:choose>
    <dgm:choose name="Name137">
      <dgm:if name="Name138" axis="ch" ptType="node" func="cnt" op="gte" val="5">
        <dgm:layoutNode name="wedge5">
          <dgm:alg type="sp"/>
          <dgm:choose name="Name139">
            <dgm:if name="Name140" axis="ch" ptType="node" func="cnt" op="equ" val="5">
              <dgm:shape xmlns:r="http://schemas.openxmlformats.org/officeDocument/2006/relationships" type="pie" r:blip="">
                <dgm:adjLst>
                  <dgm:adj idx="1" val="198"/>
                  <dgm:adj idx="2" val="270"/>
                </dgm:adjLst>
              </dgm:shape>
            </dgm:if>
            <dgm:if name="Name141" axis="ch" ptType="node" func="cnt" op="equ" val="6">
              <dgm:shape xmlns:r="http://schemas.openxmlformats.org/officeDocument/2006/relationships" type="pie" r:blip="">
                <dgm:adjLst>
                  <dgm:adj idx="1" val="150"/>
                  <dgm:adj idx="2" val="210"/>
                </dgm:adjLst>
              </dgm:shape>
            </dgm:if>
            <dgm:else name="Name142">
              <dgm:shape xmlns:r="http://schemas.openxmlformats.org/officeDocument/2006/relationships" type="pie" r:blip="">
                <dgm:adjLst>
                  <dgm:adj idx="1" val="115.7143"/>
                  <dgm:adj idx="2" val="167.1429"/>
                </dgm:adjLst>
              </dgm:shape>
            </dgm:else>
          </dgm:choose>
          <dgm:choose name="Name143">
            <dgm:if name="Name144" func="var" arg="dir" op="equ" val="norm">
              <dgm:presOf axis="ch desOrSelf" ptType="node node" st="5 1" cnt="1 0"/>
            </dgm:if>
            <dgm:else name="Name145">
              <dgm:choose name="Name146">
                <dgm:if name="Name147" axis="ch" ptType="node" func="cnt" op="equ" val="5">
                  <dgm:presOf axis="ch desOrSelf" ptType="node node" st="1 1" cnt="1 0"/>
                </dgm:if>
                <dgm:if name="Name148" axis="ch" ptType="node" func="cnt" op="equ" val="6">
                  <dgm:presOf axis="ch desOrSelf" ptType="node node" st="2 1" cnt="1 0"/>
                </dgm:if>
                <dgm:else name="Name149">
                  <dgm:presOf axis="ch desOrSelf" ptType="node node" st="3 1" cnt="1 0"/>
                </dgm:else>
              </dgm:choose>
            </dgm:else>
          </dgm:choose>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50">
            <dgm:if name="Name151" func="var" arg="dir" op="equ" val="norm">
              <dgm:presOf axis="ch desOrSelf" ptType="node node" st="5 1" cnt="1 0"/>
            </dgm:if>
            <dgm:else name="Name152">
              <dgm:choose name="Name153">
                <dgm:if name="Name154" axis="ch" ptType="node" func="cnt" op="equ" val="5">
                  <dgm:presOf axis="ch desOrSelf" ptType="node node" st="1 1" cnt="1 0"/>
                </dgm:if>
                <dgm:if name="Name155" axis="ch" ptType="node" func="cnt" op="equ" val="6">
                  <dgm:presOf axis="ch desOrSelf" ptType="node node" st="2 1" cnt="1 0"/>
                </dgm:if>
                <dgm:else name="Name156">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57"/>
    </dgm:choose>
    <dgm:choose name="Name158">
      <dgm:if name="Name159" axis="ch" ptType="node" func="cnt" op="gte" val="6">
        <dgm:layoutNode name="wedge6">
          <dgm:alg type="sp"/>
          <dgm:choose name="Name160">
            <dgm:if name="Name161" axis="ch" ptType="node" func="cnt" op="equ" val="6">
              <dgm:shape xmlns:r="http://schemas.openxmlformats.org/officeDocument/2006/relationships" type="pie" r:blip="">
                <dgm:adjLst>
                  <dgm:adj idx="1" val="210"/>
                  <dgm:adj idx="2" val="270"/>
                </dgm:adjLst>
              </dgm:shape>
            </dgm:if>
            <dgm:else name="Name162">
              <dgm:shape xmlns:r="http://schemas.openxmlformats.org/officeDocument/2006/relationships" type="pie" r:blip="">
                <dgm:adjLst>
                  <dgm:adj idx="1" val="167.1429"/>
                  <dgm:adj idx="2" val="218.5714"/>
                </dgm:adjLst>
              </dgm:shape>
            </dgm:else>
          </dgm:choose>
          <dgm:choose name="Name163">
            <dgm:if name="Name164" func="var" arg="dir" op="equ" val="norm">
              <dgm:presOf axis="ch desOrSelf" ptType="node node" st="6 1" cnt="1 0"/>
            </dgm:if>
            <dgm:else name="Name165">
              <dgm:choose name="Name166">
                <dgm:if name="Name167" axis="ch" ptType="node" func="cnt" op="equ" val="6">
                  <dgm:presOf axis="ch desOrSelf" ptType="node node" st="1 1" cnt="1 0"/>
                </dgm:if>
                <dgm:else name="Name168">
                  <dgm:presOf axis="ch desOrSelf" ptType="node node" st="2 1" cnt="1 0"/>
                </dgm:else>
              </dgm:choose>
            </dgm:else>
          </dgm:choose>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69">
            <dgm:if name="Name170" func="var" arg="dir" op="equ" val="norm">
              <dgm:presOf axis="ch desOrSelf" ptType="node node" st="6 1" cnt="1 0"/>
            </dgm:if>
            <dgm:else name="Name171">
              <dgm:choose name="Name172">
                <dgm:if name="Name173" axis="ch" ptType="node" func="cnt" op="equ" val="6">
                  <dgm:presOf axis="ch desOrSelf" ptType="node node" st="1 1" cnt="1 0"/>
                </dgm:if>
                <dgm:else name="Name174">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75"/>
    </dgm:choose>
    <dgm:choose name="Name176">
      <dgm:if name="Name177" axis="ch" ptType="node" func="cnt" op="gte" val="7">
        <dgm:layoutNode name="wedge7">
          <dgm:alg type="sp"/>
          <dgm:shape xmlns:r="http://schemas.openxmlformats.org/officeDocument/2006/relationships" type="pie" r:blip="">
            <dgm:adjLst>
              <dgm:adj idx="1" val="218.5714"/>
              <dgm:adj idx="2" val="270"/>
            </dgm:adjLst>
          </dgm:shape>
          <dgm:choose name="Name178">
            <dgm:if name="Name179" func="var" arg="dir" op="equ" val="norm">
              <dgm:presOf axis="ch desOrSelf" ptType="node node" st="7 1" cnt="1 0"/>
            </dgm:if>
            <dgm:else name="Name180">
              <dgm:presOf axis="ch desOrSelf" ptType="node node" st="1 1" cnt="1 0"/>
            </dgm:else>
          </dgm:choose>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81">
            <dgm:if name="Name182" func="var" arg="dir" op="equ" val="norm">
              <dgm:presOf axis="ch desOrSelf" ptType="node node" st="7 1" cnt="1 0"/>
            </dgm:if>
            <dgm:else name="Name183">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84"/>
    </dgm:choose>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jpeg>
</file>

<file path=ppt/media/image19.png>
</file>

<file path=ppt/media/image2.jpeg>
</file>

<file path=ppt/media/image3.jpg>
</file>

<file path=ppt/media/image4.jpg>
</file>

<file path=ppt/media/image5.jpeg>
</file>

<file path=ppt/media/image6.png>
</file>

<file path=ppt/media/image7.jp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EF58D-B62B-40BB-83AA-9D07CFC4ED26}"/>
              </a:ext>
            </a:extLst>
          </p:cNvPr>
          <p:cNvSpPr>
            <a:spLocks noGrp="1"/>
          </p:cNvSpPr>
          <p:nvPr>
            <p:ph type="ctrTitle"/>
          </p:nvPr>
        </p:nvSpPr>
        <p:spPr>
          <a:xfrm>
            <a:off x="612648" y="557783"/>
            <a:ext cx="10969752" cy="3130807"/>
          </a:xfrm>
        </p:spPr>
        <p:txBody>
          <a:bodyPr anchor="b">
            <a:normAutofit/>
          </a:bodyPr>
          <a:lstStyle>
            <a:lvl1pPr algn="l">
              <a:defRPr sz="54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66AC06D3-F571-4213-A2A4-6A1915120CED}"/>
              </a:ext>
            </a:extLst>
          </p:cNvPr>
          <p:cNvSpPr>
            <a:spLocks noGrp="1"/>
          </p:cNvSpPr>
          <p:nvPr>
            <p:ph type="subTitle" idx="1"/>
          </p:nvPr>
        </p:nvSpPr>
        <p:spPr>
          <a:xfrm>
            <a:off x="612648" y="3902206"/>
            <a:ext cx="10969752" cy="2240529"/>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A10580-AD31-4B8F-8448-55A666AC1725}"/>
              </a:ext>
            </a:extLst>
          </p:cNvPr>
          <p:cNvSpPr>
            <a:spLocks noGrp="1"/>
          </p:cNvSpPr>
          <p:nvPr>
            <p:ph type="dt" sz="half" idx="10"/>
          </p:nvPr>
        </p:nvSpPr>
        <p:spPr/>
        <p:txBody>
          <a:bodyPr/>
          <a:lstStyle/>
          <a:p>
            <a:fld id="{79C5A860-F335-4252-AA00-24FB67ED2982}" type="datetime1">
              <a:rPr lang="en-US" smtClean="0"/>
              <a:t>3/6/2024</a:t>
            </a:fld>
            <a:endParaRPr lang="en-US"/>
          </a:p>
        </p:txBody>
      </p:sp>
      <p:sp>
        <p:nvSpPr>
          <p:cNvPr id="5" name="Footer Placeholder 4">
            <a:extLst>
              <a:ext uri="{FF2B5EF4-FFF2-40B4-BE49-F238E27FC236}">
                <a16:creationId xmlns:a16="http://schemas.microsoft.com/office/drawing/2014/main" id="{15EC99C8-515A-4FEA-9CD2-6D0BF46CF6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972AF1B-1868-4C05-B6C3-9EBF29A50AD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6311970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5170B0-C1C5-4976-80E8-6B4F90EB3626}"/>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097593EE-493E-4BCE-8992-24CA63E1E09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80919F-FDDD-42FB-8422-A0665D558D00}"/>
              </a:ext>
            </a:extLst>
          </p:cNvPr>
          <p:cNvSpPr>
            <a:spLocks noGrp="1"/>
          </p:cNvSpPr>
          <p:nvPr>
            <p:ph type="dt" sz="half" idx="10"/>
          </p:nvPr>
        </p:nvSpPr>
        <p:spPr/>
        <p:txBody>
          <a:bodyPr/>
          <a:lstStyle/>
          <a:p>
            <a:fld id="{46AB1048-0047-48CA-88BA-D69B470942CF}" type="datetime1">
              <a:rPr lang="en-US" smtClean="0"/>
              <a:t>3/6/2024</a:t>
            </a:fld>
            <a:endParaRPr lang="en-US"/>
          </a:p>
        </p:txBody>
      </p:sp>
      <p:sp>
        <p:nvSpPr>
          <p:cNvPr id="5" name="Footer Placeholder 4">
            <a:extLst>
              <a:ext uri="{FF2B5EF4-FFF2-40B4-BE49-F238E27FC236}">
                <a16:creationId xmlns:a16="http://schemas.microsoft.com/office/drawing/2014/main" id="{A216D38A-35F8-4667-A1F4-49644471E9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59CC230-78B7-487B-9C95-CB00868F6F1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4575029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4CB826-D9AA-4689-B8C0-38D999F0D065}"/>
              </a:ext>
            </a:extLst>
          </p:cNvPr>
          <p:cNvSpPr>
            <a:spLocks noGrp="1"/>
          </p:cNvSpPr>
          <p:nvPr>
            <p:ph type="title" orient="vert"/>
          </p:nvPr>
        </p:nvSpPr>
        <p:spPr>
          <a:xfrm>
            <a:off x="8724900" y="557784"/>
            <a:ext cx="2854452" cy="5643420"/>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61F1CDD-16FB-45E0-9887-24374C567647}"/>
              </a:ext>
            </a:extLst>
          </p:cNvPr>
          <p:cNvSpPr>
            <a:spLocks noGrp="1"/>
          </p:cNvSpPr>
          <p:nvPr>
            <p:ph type="body" orient="vert" idx="1"/>
          </p:nvPr>
        </p:nvSpPr>
        <p:spPr>
          <a:xfrm>
            <a:off x="612648" y="557784"/>
            <a:ext cx="7734300" cy="564342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6846397-BBD2-4426-B1F5-FD6EA3CDC866}"/>
              </a:ext>
            </a:extLst>
          </p:cNvPr>
          <p:cNvSpPr>
            <a:spLocks noGrp="1"/>
          </p:cNvSpPr>
          <p:nvPr>
            <p:ph type="dt" sz="half" idx="10"/>
          </p:nvPr>
        </p:nvSpPr>
        <p:spPr/>
        <p:txBody>
          <a:bodyPr/>
          <a:lstStyle/>
          <a:p>
            <a:fld id="{5BD83879-648C-49A9-81A2-0EF5946532D0}" type="datetime1">
              <a:rPr lang="en-US" smtClean="0"/>
              <a:t>3/6/2024</a:t>
            </a:fld>
            <a:endParaRPr lang="en-US"/>
          </a:p>
        </p:txBody>
      </p:sp>
      <p:sp>
        <p:nvSpPr>
          <p:cNvPr id="5" name="Footer Placeholder 4">
            <a:extLst>
              <a:ext uri="{FF2B5EF4-FFF2-40B4-BE49-F238E27FC236}">
                <a16:creationId xmlns:a16="http://schemas.microsoft.com/office/drawing/2014/main" id="{FDAB91E4-73D0-4ACD-8F54-00EE6FB1D6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B28C61-59FE-44D6-A7D6-AAD29223277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15566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E6D384-B2C5-42A4-9774-A931C39BA53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8D736C-5FCC-43BC-B824-A90F2CC5D19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A4A3A50-B922-45BE-945D-7ED3EBD83F7C}"/>
              </a:ext>
            </a:extLst>
          </p:cNvPr>
          <p:cNvSpPr>
            <a:spLocks noGrp="1"/>
          </p:cNvSpPr>
          <p:nvPr>
            <p:ph type="dt" sz="half" idx="10"/>
          </p:nvPr>
        </p:nvSpPr>
        <p:spPr/>
        <p:txBody>
          <a:bodyPr/>
          <a:lstStyle/>
          <a:p>
            <a:fld id="{D04BC802-30E3-4658-9CCA-F873646FEC67}" type="datetime1">
              <a:rPr lang="en-US" smtClean="0"/>
              <a:t>3/6/2024</a:t>
            </a:fld>
            <a:endParaRPr lang="en-US"/>
          </a:p>
        </p:txBody>
      </p:sp>
      <p:sp>
        <p:nvSpPr>
          <p:cNvPr id="5" name="Footer Placeholder 4">
            <a:extLst>
              <a:ext uri="{FF2B5EF4-FFF2-40B4-BE49-F238E27FC236}">
                <a16:creationId xmlns:a16="http://schemas.microsoft.com/office/drawing/2014/main" id="{64241F78-20DE-4D53-BB25-79E5C4E1AB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643084-C669-4FDF-87D4-F22D36BB827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767614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6C559-800C-489A-9174-7901F92B0D47}"/>
              </a:ext>
            </a:extLst>
          </p:cNvPr>
          <p:cNvSpPr>
            <a:spLocks noGrp="1"/>
          </p:cNvSpPr>
          <p:nvPr>
            <p:ph type="title"/>
          </p:nvPr>
        </p:nvSpPr>
        <p:spPr>
          <a:xfrm>
            <a:off x="612648" y="557784"/>
            <a:ext cx="10969752" cy="3146400"/>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42B5C3-320B-4CFD-B6A7-A28C7E435B41}"/>
              </a:ext>
            </a:extLst>
          </p:cNvPr>
          <p:cNvSpPr>
            <a:spLocks noGrp="1"/>
          </p:cNvSpPr>
          <p:nvPr>
            <p:ph type="body" idx="1"/>
          </p:nvPr>
        </p:nvSpPr>
        <p:spPr>
          <a:xfrm>
            <a:off x="612648" y="3902207"/>
            <a:ext cx="10969752" cy="2187443"/>
          </a:xfrm>
        </p:spPr>
        <p:txBody>
          <a:bodyPr>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2FCA372-3F42-4113-A73B-5FDCF93CB5BC}"/>
              </a:ext>
            </a:extLst>
          </p:cNvPr>
          <p:cNvSpPr>
            <a:spLocks noGrp="1"/>
          </p:cNvSpPr>
          <p:nvPr>
            <p:ph type="dt" sz="half" idx="10"/>
          </p:nvPr>
        </p:nvSpPr>
        <p:spPr/>
        <p:txBody>
          <a:bodyPr/>
          <a:lstStyle/>
          <a:p>
            <a:fld id="{0AB227A3-19CE-4153-81CE-64EB7AB094B3}" type="datetime1">
              <a:rPr lang="en-US" smtClean="0"/>
              <a:t>3/6/2024</a:t>
            </a:fld>
            <a:endParaRPr lang="en-US"/>
          </a:p>
        </p:txBody>
      </p:sp>
      <p:sp>
        <p:nvSpPr>
          <p:cNvPr id="5" name="Footer Placeholder 4">
            <a:extLst>
              <a:ext uri="{FF2B5EF4-FFF2-40B4-BE49-F238E27FC236}">
                <a16:creationId xmlns:a16="http://schemas.microsoft.com/office/drawing/2014/main" id="{F0DA1197-0C78-4878-B086-5D206EA491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F1B83D8-FD42-44FF-AA20-944A519CC0B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03384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D685AA-B5C7-4E3D-85FA-94F3C73E59B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03AFEEA-6F3F-4630-A950-61C05D2FAFBC}"/>
              </a:ext>
            </a:extLst>
          </p:cNvPr>
          <p:cNvSpPr>
            <a:spLocks noGrp="1"/>
          </p:cNvSpPr>
          <p:nvPr>
            <p:ph sz="half" idx="1"/>
          </p:nvPr>
        </p:nvSpPr>
        <p:spPr>
          <a:xfrm>
            <a:off x="609600"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0AC36817-B869-4D19-9EE8-A3166B0E1591}"/>
              </a:ext>
            </a:extLst>
          </p:cNvPr>
          <p:cNvSpPr>
            <a:spLocks noGrp="1"/>
          </p:cNvSpPr>
          <p:nvPr>
            <p:ph sz="half" idx="2"/>
          </p:nvPr>
        </p:nvSpPr>
        <p:spPr>
          <a:xfrm>
            <a:off x="6172202" y="2081369"/>
            <a:ext cx="5410200" cy="40955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FC074146-2374-4321-AEBB-3E9B09D7796D}"/>
              </a:ext>
            </a:extLst>
          </p:cNvPr>
          <p:cNvSpPr>
            <a:spLocks noGrp="1"/>
          </p:cNvSpPr>
          <p:nvPr>
            <p:ph type="dt" sz="half" idx="10"/>
          </p:nvPr>
        </p:nvSpPr>
        <p:spPr/>
        <p:txBody>
          <a:bodyPr/>
          <a:lstStyle/>
          <a:p>
            <a:fld id="{B819A100-10F6-477E-8847-29D479EF1C92}" type="datetime1">
              <a:rPr lang="en-US" smtClean="0"/>
              <a:t>3/6/2024</a:t>
            </a:fld>
            <a:endParaRPr lang="en-US"/>
          </a:p>
        </p:txBody>
      </p:sp>
      <p:sp>
        <p:nvSpPr>
          <p:cNvPr id="6" name="Footer Placeholder 5">
            <a:extLst>
              <a:ext uri="{FF2B5EF4-FFF2-40B4-BE49-F238E27FC236}">
                <a16:creationId xmlns:a16="http://schemas.microsoft.com/office/drawing/2014/main" id="{2C42337B-B902-4DC2-BB94-02B8A754926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4AD585-B83C-4ECF-AF42-8DDF6996B79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455089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3A9ADB-3495-481F-BB4E-9C7128B17B1F}"/>
              </a:ext>
            </a:extLst>
          </p:cNvPr>
          <p:cNvSpPr>
            <a:spLocks noGrp="1"/>
          </p:cNvSpPr>
          <p:nvPr>
            <p:ph type="title"/>
          </p:nvPr>
        </p:nvSpPr>
        <p:spPr>
          <a:xfrm>
            <a:off x="609600" y="365125"/>
            <a:ext cx="10745788"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ED6FF4C-26CB-4281-A2F7-6CBE45186791}"/>
              </a:ext>
            </a:extLst>
          </p:cNvPr>
          <p:cNvSpPr>
            <a:spLocks noGrp="1"/>
          </p:cNvSpPr>
          <p:nvPr>
            <p:ph type="body" idx="1"/>
          </p:nvPr>
        </p:nvSpPr>
        <p:spPr>
          <a:xfrm>
            <a:off x="609600" y="1895096"/>
            <a:ext cx="5387975"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2E72A9-F222-45B4-9355-C04C05864139}"/>
              </a:ext>
            </a:extLst>
          </p:cNvPr>
          <p:cNvSpPr>
            <a:spLocks noGrp="1"/>
          </p:cNvSpPr>
          <p:nvPr>
            <p:ph sz="half" idx="2"/>
          </p:nvPr>
        </p:nvSpPr>
        <p:spPr>
          <a:xfrm>
            <a:off x="609600" y="2842211"/>
            <a:ext cx="5387975"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4A699F6E-77AD-4EBC-BAF9-5A43CDEC41E2}"/>
              </a:ext>
            </a:extLst>
          </p:cNvPr>
          <p:cNvSpPr>
            <a:spLocks noGrp="1"/>
          </p:cNvSpPr>
          <p:nvPr>
            <p:ph type="body" sz="quarter" idx="3"/>
          </p:nvPr>
        </p:nvSpPr>
        <p:spPr>
          <a:xfrm>
            <a:off x="6167890" y="1895096"/>
            <a:ext cx="5414510" cy="823912"/>
          </a:xfrm>
        </p:spPr>
        <p:txBody>
          <a:bodyPr anchor="b"/>
          <a:lstStyle>
            <a:lvl1pPr marL="0" indent="0">
              <a:buNone/>
              <a:defRPr sz="2400" b="0"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0F77677-7169-4591-B047-0678815F48E6}"/>
              </a:ext>
            </a:extLst>
          </p:cNvPr>
          <p:cNvSpPr>
            <a:spLocks noGrp="1"/>
          </p:cNvSpPr>
          <p:nvPr>
            <p:ph sz="quarter" idx="4"/>
          </p:nvPr>
        </p:nvSpPr>
        <p:spPr>
          <a:xfrm>
            <a:off x="6167890" y="2842211"/>
            <a:ext cx="5414510" cy="334745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482A6EB-0285-4FA4-A00C-A7F716084FD3}"/>
              </a:ext>
            </a:extLst>
          </p:cNvPr>
          <p:cNvSpPr>
            <a:spLocks noGrp="1"/>
          </p:cNvSpPr>
          <p:nvPr>
            <p:ph type="dt" sz="half" idx="10"/>
          </p:nvPr>
        </p:nvSpPr>
        <p:spPr/>
        <p:txBody>
          <a:bodyPr/>
          <a:lstStyle/>
          <a:p>
            <a:fld id="{5DF128AB-198A-495F-8475-FDB360C9873F}" type="datetime1">
              <a:rPr lang="en-US" smtClean="0"/>
              <a:t>3/6/2024</a:t>
            </a:fld>
            <a:endParaRPr lang="en-US"/>
          </a:p>
        </p:txBody>
      </p:sp>
      <p:sp>
        <p:nvSpPr>
          <p:cNvPr id="8" name="Footer Placeholder 7">
            <a:extLst>
              <a:ext uri="{FF2B5EF4-FFF2-40B4-BE49-F238E27FC236}">
                <a16:creationId xmlns:a16="http://schemas.microsoft.com/office/drawing/2014/main" id="{86D39526-82B8-402C-8A2B-82EF8F3F3A7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55EC9E6-6FF1-4541-9CB1-A2FF9D852169}"/>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743935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170F54-6CED-4251-A0A6-32CCD1213F8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572C8E6-49D6-46A5-8DC3-B0D8E683C9CB}"/>
              </a:ext>
            </a:extLst>
          </p:cNvPr>
          <p:cNvSpPr>
            <a:spLocks noGrp="1"/>
          </p:cNvSpPr>
          <p:nvPr>
            <p:ph type="dt" sz="half" idx="10"/>
          </p:nvPr>
        </p:nvSpPr>
        <p:spPr/>
        <p:txBody>
          <a:bodyPr/>
          <a:lstStyle/>
          <a:p>
            <a:fld id="{021A235E-F8FD-479F-9FC7-18BE84110877}" type="datetime1">
              <a:rPr lang="en-US" smtClean="0"/>
              <a:t>3/6/2024</a:t>
            </a:fld>
            <a:endParaRPr lang="en-US"/>
          </a:p>
        </p:txBody>
      </p:sp>
      <p:sp>
        <p:nvSpPr>
          <p:cNvPr id="4" name="Footer Placeholder 3">
            <a:extLst>
              <a:ext uri="{FF2B5EF4-FFF2-40B4-BE49-F238E27FC236}">
                <a16:creationId xmlns:a16="http://schemas.microsoft.com/office/drawing/2014/main" id="{AB883CBA-77CD-4490-A5F3-BAA8FC254A3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EA5FF79-61B6-4693-8547-95B1F2F7A19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3483975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BDCB94-13E9-41CB-88F0-D30A1791DCBA}"/>
              </a:ext>
            </a:extLst>
          </p:cNvPr>
          <p:cNvSpPr>
            <a:spLocks noGrp="1"/>
          </p:cNvSpPr>
          <p:nvPr>
            <p:ph type="dt" sz="half" idx="10"/>
          </p:nvPr>
        </p:nvSpPr>
        <p:spPr/>
        <p:txBody>
          <a:bodyPr/>
          <a:lstStyle/>
          <a:p>
            <a:fld id="{E890F09B-68DA-462E-9DB4-4C9ADAB8CBCC}" type="datetime1">
              <a:rPr lang="en-US" smtClean="0"/>
              <a:t>3/6/2024</a:t>
            </a:fld>
            <a:endParaRPr lang="en-US"/>
          </a:p>
        </p:txBody>
      </p:sp>
      <p:sp>
        <p:nvSpPr>
          <p:cNvPr id="3" name="Footer Placeholder 2">
            <a:extLst>
              <a:ext uri="{FF2B5EF4-FFF2-40B4-BE49-F238E27FC236}">
                <a16:creationId xmlns:a16="http://schemas.microsoft.com/office/drawing/2014/main" id="{244795A4-736C-426D-8559-5AD5892756A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B2A2ACD-17F3-4C16-8E77-86EC92CCD552}"/>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5163455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7FCB2E-B68A-48F9-8B20-CDED818FB6E0}"/>
              </a:ext>
            </a:extLst>
          </p:cNvPr>
          <p:cNvSpPr>
            <a:spLocks noGrp="1"/>
          </p:cNvSpPr>
          <p:nvPr>
            <p:ph type="title"/>
          </p:nvPr>
        </p:nvSpPr>
        <p:spPr>
          <a:xfrm>
            <a:off x="612649" y="457199"/>
            <a:ext cx="4970822" cy="2660205"/>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D081C83-64B5-4BFD-A163-75C2EA7F8973}"/>
              </a:ext>
            </a:extLst>
          </p:cNvPr>
          <p:cNvSpPr>
            <a:spLocks noGrp="1"/>
          </p:cNvSpPr>
          <p:nvPr>
            <p:ph idx="1"/>
          </p:nvPr>
        </p:nvSpPr>
        <p:spPr>
          <a:xfrm>
            <a:off x="6096000" y="457200"/>
            <a:ext cx="5483352" cy="5744003"/>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725D44AD-E361-48A3-936D-DDA0D5144510}"/>
              </a:ext>
            </a:extLst>
          </p:cNvPr>
          <p:cNvSpPr>
            <a:spLocks noGrp="1"/>
          </p:cNvSpPr>
          <p:nvPr>
            <p:ph type="body" sz="half" idx="2"/>
          </p:nvPr>
        </p:nvSpPr>
        <p:spPr>
          <a:xfrm>
            <a:off x="612649" y="3329989"/>
            <a:ext cx="4970822" cy="2871216"/>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EED06C-E016-489C-8863-EA1BE998BC48}"/>
              </a:ext>
            </a:extLst>
          </p:cNvPr>
          <p:cNvSpPr>
            <a:spLocks noGrp="1"/>
          </p:cNvSpPr>
          <p:nvPr>
            <p:ph type="dt" sz="half" idx="10"/>
          </p:nvPr>
        </p:nvSpPr>
        <p:spPr/>
        <p:txBody>
          <a:bodyPr/>
          <a:lstStyle/>
          <a:p>
            <a:fld id="{17AC4E36-FABE-47EB-AA7F-C19A93824617}" type="datetime1">
              <a:rPr lang="en-US" smtClean="0"/>
              <a:t>3/6/2024</a:t>
            </a:fld>
            <a:endParaRPr lang="en-US"/>
          </a:p>
        </p:txBody>
      </p:sp>
      <p:sp>
        <p:nvSpPr>
          <p:cNvPr id="6" name="Footer Placeholder 5">
            <a:extLst>
              <a:ext uri="{FF2B5EF4-FFF2-40B4-BE49-F238E27FC236}">
                <a16:creationId xmlns:a16="http://schemas.microsoft.com/office/drawing/2014/main" id="{359161F0-D253-49A7-9A08-7A0A228146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742C61A-B326-40A7-A286-90D0544BBC34}"/>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46861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F2DF6F-D00F-4CE4-8701-B0062734611B}"/>
              </a:ext>
            </a:extLst>
          </p:cNvPr>
          <p:cNvSpPr>
            <a:spLocks noGrp="1"/>
          </p:cNvSpPr>
          <p:nvPr>
            <p:ph type="title"/>
          </p:nvPr>
        </p:nvSpPr>
        <p:spPr>
          <a:xfrm>
            <a:off x="612649" y="457199"/>
            <a:ext cx="4970822" cy="2667485"/>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A0FF7AB-F851-4425-8407-996C920E6847}"/>
              </a:ext>
            </a:extLst>
          </p:cNvPr>
          <p:cNvSpPr>
            <a:spLocks noGrp="1"/>
          </p:cNvSpPr>
          <p:nvPr>
            <p:ph type="pic" idx="1"/>
          </p:nvPr>
        </p:nvSpPr>
        <p:spPr>
          <a:xfrm>
            <a:off x="6096000" y="457199"/>
            <a:ext cx="5483352" cy="5403851"/>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2ED6CF5-154F-4615-8CDC-E2BFA61FABE2}"/>
              </a:ext>
            </a:extLst>
          </p:cNvPr>
          <p:cNvSpPr>
            <a:spLocks noGrp="1"/>
          </p:cNvSpPr>
          <p:nvPr>
            <p:ph type="body" sz="half" idx="2"/>
          </p:nvPr>
        </p:nvSpPr>
        <p:spPr>
          <a:xfrm>
            <a:off x="612649" y="3322708"/>
            <a:ext cx="4970822" cy="2546280"/>
          </a:xfrm>
        </p:spPr>
        <p:txBody>
          <a:bodyP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5C400-0D13-495F-8C4E-EC3CDF5F22AF}"/>
              </a:ext>
            </a:extLst>
          </p:cNvPr>
          <p:cNvSpPr>
            <a:spLocks noGrp="1"/>
          </p:cNvSpPr>
          <p:nvPr>
            <p:ph type="dt" sz="half" idx="10"/>
          </p:nvPr>
        </p:nvSpPr>
        <p:spPr/>
        <p:txBody>
          <a:bodyPr/>
          <a:lstStyle/>
          <a:p>
            <a:fld id="{F199CE6B-5DE6-4A2D-B72E-5E8969F9F56F}" type="datetime1">
              <a:rPr lang="en-US" smtClean="0"/>
              <a:t>3/6/2024</a:t>
            </a:fld>
            <a:endParaRPr lang="en-US"/>
          </a:p>
        </p:txBody>
      </p:sp>
      <p:sp>
        <p:nvSpPr>
          <p:cNvPr id="6" name="Footer Placeholder 5">
            <a:extLst>
              <a:ext uri="{FF2B5EF4-FFF2-40B4-BE49-F238E27FC236}">
                <a16:creationId xmlns:a16="http://schemas.microsoft.com/office/drawing/2014/main" id="{4CB290D7-98AC-45E5-A7D6-73520AFC736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94276C-2BD2-4C4F-AC04-DD3D73768A5D}"/>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1600832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042E603F-28B7-4831-BF23-65FBAB13D5FB}"/>
              </a:ext>
            </a:extLst>
          </p:cNvPr>
          <p:cNvSpPr/>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B760C036-BBCE-4F9E-AD56-DD36D4407B25}"/>
              </a:ext>
            </a:extLst>
          </p:cNvPr>
          <p:cNvSpPr>
            <a:spLocks noGrp="1"/>
          </p:cNvSpPr>
          <p:nvPr>
            <p:ph type="title"/>
          </p:nvPr>
        </p:nvSpPr>
        <p:spPr>
          <a:xfrm>
            <a:off x="609600" y="557784"/>
            <a:ext cx="10972800" cy="132556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3A5D7EC-1E6A-473F-B5A4-18CDFB6CF95A}"/>
              </a:ext>
            </a:extLst>
          </p:cNvPr>
          <p:cNvSpPr>
            <a:spLocks noGrp="1"/>
          </p:cNvSpPr>
          <p:nvPr>
            <p:ph type="body" idx="1"/>
          </p:nvPr>
        </p:nvSpPr>
        <p:spPr>
          <a:xfrm>
            <a:off x="609600" y="2106204"/>
            <a:ext cx="10972800" cy="403653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F9981C7-34D5-49A4-949D-715FD4BD8FE0}"/>
              </a:ext>
            </a:extLst>
          </p:cNvPr>
          <p:cNvSpPr>
            <a:spLocks noGrp="1"/>
          </p:cNvSpPr>
          <p:nvPr>
            <p:ph type="dt" sz="half" idx="2"/>
          </p:nvPr>
        </p:nvSpPr>
        <p:spPr>
          <a:xfrm>
            <a:off x="609600" y="6356350"/>
            <a:ext cx="2743200" cy="365125"/>
          </a:xfrm>
          <a:prstGeom prst="rect">
            <a:avLst/>
          </a:prstGeom>
        </p:spPr>
        <p:txBody>
          <a:bodyPr vert="horz" lIns="91440" tIns="45720" rIns="91440" bIns="45720" rtlCol="0" anchor="ctr"/>
          <a:lstStyle>
            <a:lvl1pPr algn="l">
              <a:defRPr lang="en-US" sz="800" kern="1200" cap="all" spc="200" smtClean="0">
                <a:solidFill>
                  <a:schemeClr val="tx1"/>
                </a:solidFill>
                <a:latin typeface="+mn-lt"/>
                <a:ea typeface="+mn-ea"/>
                <a:cs typeface="Segoe UI Semilight" panose="020B0402040204020203" pitchFamily="34" charset="0"/>
              </a:defRPr>
            </a:lvl1pPr>
          </a:lstStyle>
          <a:p>
            <a:fld id="{F481A142-DA77-4A5F-AD1F-14E6C18F0F5F}" type="datetime1">
              <a:rPr lang="en-US" smtClean="0"/>
              <a:t>3/6/2024</a:t>
            </a:fld>
            <a:endParaRPr lang="en-US" dirty="0"/>
          </a:p>
        </p:txBody>
      </p:sp>
      <p:sp>
        <p:nvSpPr>
          <p:cNvPr id="5" name="Footer Placeholder 4">
            <a:extLst>
              <a:ext uri="{FF2B5EF4-FFF2-40B4-BE49-F238E27FC236}">
                <a16:creationId xmlns:a16="http://schemas.microsoft.com/office/drawing/2014/main" id="{FA85CE6E-733D-4C60-B40B-C7C10CB5AFB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lang="en-US" sz="800" kern="1200" cap="all" spc="200" dirty="0">
                <a:solidFill>
                  <a:schemeClr val="tx1"/>
                </a:solidFill>
                <a:latin typeface="+mn-lt"/>
                <a:ea typeface="+mn-ea"/>
                <a:cs typeface="Segoe UI Semilight" panose="020B0402040204020203" pitchFamily="34" charset="0"/>
              </a:defRPr>
            </a:lvl1pPr>
          </a:lstStyle>
          <a:p>
            <a:endParaRPr lang="en-US" dirty="0"/>
          </a:p>
        </p:txBody>
      </p:sp>
      <p:sp>
        <p:nvSpPr>
          <p:cNvPr id="6" name="Slide Number Placeholder 5">
            <a:extLst>
              <a:ext uri="{FF2B5EF4-FFF2-40B4-BE49-F238E27FC236}">
                <a16:creationId xmlns:a16="http://schemas.microsoft.com/office/drawing/2014/main" id="{92D80D8B-7909-4114-8EBA-C3086DC62B08}"/>
              </a:ext>
            </a:extLst>
          </p:cNvPr>
          <p:cNvSpPr>
            <a:spLocks noGrp="1"/>
          </p:cNvSpPr>
          <p:nvPr>
            <p:ph type="sldNum" sz="quarter" idx="4"/>
          </p:nvPr>
        </p:nvSpPr>
        <p:spPr>
          <a:xfrm>
            <a:off x="10134600" y="6356350"/>
            <a:ext cx="1447800" cy="365125"/>
          </a:xfrm>
          <a:prstGeom prst="rect">
            <a:avLst/>
          </a:prstGeom>
        </p:spPr>
        <p:txBody>
          <a:bodyPr vert="horz" lIns="91440" tIns="45720" rIns="91440" bIns="45720" rtlCol="0" anchor="ctr"/>
          <a:lstStyle>
            <a:lvl1pPr algn="r">
              <a:defRPr lang="en-US" sz="800" kern="1200" cap="all" spc="200" smtClean="0">
                <a:solidFill>
                  <a:schemeClr val="tx1"/>
                </a:solidFill>
                <a:latin typeface="+mn-lt"/>
                <a:ea typeface="+mn-ea"/>
                <a:cs typeface="Segoe UI Semilight" panose="020B0402040204020203" pitchFamily="34" charset="0"/>
              </a:defRPr>
            </a:lvl1pPr>
          </a:lstStyle>
          <a:p>
            <a:fld id="{1F646F3F-274D-499B-ABBE-824EB4ABDC3D}" type="slidenum">
              <a:rPr lang="en-US" smtClean="0"/>
              <a:pPr/>
              <a:t>‹#›</a:t>
            </a:fld>
            <a:endParaRPr lang="en-US"/>
          </a:p>
        </p:txBody>
      </p:sp>
    </p:spTree>
    <p:extLst>
      <p:ext uri="{BB962C8B-B14F-4D97-AF65-F5344CB8AC3E}">
        <p14:creationId xmlns:p14="http://schemas.microsoft.com/office/powerpoint/2010/main" val="1179050250"/>
      </p:ext>
    </p:extLst>
  </p:cSld>
  <p:clrMap bg1="lt1" tx1="dk1" bg2="lt2" tx2="dk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66" r:id="rId6"/>
    <p:sldLayoutId id="2147483762" r:id="rId7"/>
    <p:sldLayoutId id="2147483763" r:id="rId8"/>
    <p:sldLayoutId id="2147483764" r:id="rId9"/>
    <p:sldLayoutId id="2147483765" r:id="rId10"/>
    <p:sldLayoutId id="2147483767" r:id="rId11"/>
  </p:sldLayoutIdLst>
  <p:hf sldNum="0" hdr="0" ftr="0" dt="0"/>
  <p:txStyles>
    <p:titleStyle>
      <a:lvl1pPr algn="l" defTabSz="914400" rtl="0" eaLnBrk="1" latinLnBrk="0" hangingPunct="1">
        <a:lnSpc>
          <a:spcPct val="10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10000"/>
        </a:lnSpc>
        <a:spcBef>
          <a:spcPts val="1000"/>
        </a:spcBef>
        <a:buClr>
          <a:schemeClr val="accent5"/>
        </a:buClr>
        <a:buFont typeface="Avenir Next LT Pro" panose="020B05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10000"/>
        </a:lnSpc>
        <a:spcBef>
          <a:spcPts val="500"/>
        </a:spcBef>
        <a:buClr>
          <a:schemeClr val="accent5"/>
        </a:buClr>
        <a:buFont typeface="Avenir Next LT Pro" panose="020B05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10000"/>
        </a:lnSpc>
        <a:spcBef>
          <a:spcPts val="500"/>
        </a:spcBef>
        <a:buClr>
          <a:schemeClr val="accent5"/>
        </a:buClr>
        <a:buFont typeface="Avenir Next LT Pro" panose="020B05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10000"/>
        </a:lnSpc>
        <a:spcBef>
          <a:spcPts val="500"/>
        </a:spcBef>
        <a:buClr>
          <a:schemeClr val="accent5"/>
        </a:buClr>
        <a:buFont typeface="Avenir Next LT Pro" panose="020B05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image" Target="../media/image18.jpeg"/><Relationship Id="rId1" Type="http://schemas.openxmlformats.org/officeDocument/2006/relationships/slideLayout" Target="../slideLayouts/slideLayout7.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image" Target="../media/image7.jpg"/><Relationship Id="rId7" Type="http://schemas.openxmlformats.org/officeDocument/2006/relationships/diagramColors" Target="../diagrams/colors2.xml"/><Relationship Id="rId2" Type="http://schemas.openxmlformats.org/officeDocument/2006/relationships/image" Target="../media/image6.png"/><Relationship Id="rId1" Type="http://schemas.openxmlformats.org/officeDocument/2006/relationships/slideLayout" Target="../slideLayouts/slideLayout7.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6.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image" Target="../media/image9.jpeg"/><Relationship Id="rId7" Type="http://schemas.openxmlformats.org/officeDocument/2006/relationships/diagramColors" Target="../diagrams/colors3.xml"/><Relationship Id="rId2" Type="http://schemas.openxmlformats.org/officeDocument/2006/relationships/image" Target="../media/image8.jpeg"/><Relationship Id="rId1" Type="http://schemas.openxmlformats.org/officeDocument/2006/relationships/slideLayout" Target="../slideLayouts/slideLayout7.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image" Target="../media/image12.jpeg"/><Relationship Id="rId7" Type="http://schemas.openxmlformats.org/officeDocument/2006/relationships/diagramColors" Target="../diagrams/colors4.xml"/><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06E15305-164C-44CD-9E0F-420C2DC1B3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2"/>
              </a:solidFill>
            </a:endParaRPr>
          </a:p>
        </p:txBody>
      </p:sp>
      <p:sp>
        <p:nvSpPr>
          <p:cNvPr id="37" name="Rectangle 36">
            <a:extLst>
              <a:ext uri="{FF2B5EF4-FFF2-40B4-BE49-F238E27FC236}">
                <a16:creationId xmlns:a16="http://schemas.microsoft.com/office/drawing/2014/main" id="{4A2DC5C2-CCA7-49E4-B67F-6F121D4889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4" name="Picture 3" descr="Цветной Paint пигментс">
            <a:extLst>
              <a:ext uri="{FF2B5EF4-FFF2-40B4-BE49-F238E27FC236}">
                <a16:creationId xmlns:a16="http://schemas.microsoft.com/office/drawing/2014/main" id="{7B4A7E58-10CC-ADF5-0DEE-61B93AD16D6E}"/>
              </a:ext>
            </a:extLst>
          </p:cNvPr>
          <p:cNvPicPr>
            <a:picLocks noChangeAspect="1"/>
          </p:cNvPicPr>
          <p:nvPr/>
        </p:nvPicPr>
        <p:blipFill rotWithShape="1">
          <a:blip r:embed="rId2"/>
          <a:srcRect t="10000"/>
          <a:stretch/>
        </p:blipFill>
        <p:spPr>
          <a:xfrm>
            <a:off x="-1" y="10"/>
            <a:ext cx="12192001" cy="6857990"/>
          </a:xfrm>
          <a:prstGeom prst="rect">
            <a:avLst/>
          </a:prstGeom>
        </p:spPr>
      </p:pic>
      <p:sp useBgFill="1">
        <p:nvSpPr>
          <p:cNvPr id="39" name="Freeform: Shape 38">
            <a:extLst>
              <a:ext uri="{FF2B5EF4-FFF2-40B4-BE49-F238E27FC236}">
                <a16:creationId xmlns:a16="http://schemas.microsoft.com/office/drawing/2014/main" id="{27966D5E-7857-415C-B50C-0DD96BCB78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7986" y="0"/>
            <a:ext cx="10615629" cy="6858000"/>
          </a:xfrm>
          <a:custGeom>
            <a:avLst/>
            <a:gdLst>
              <a:gd name="connsiteX0" fmla="*/ 7169276 w 10615629"/>
              <a:gd name="connsiteY0" fmla="*/ 5704266 h 6858000"/>
              <a:gd name="connsiteX1" fmla="*/ 7514897 w 10615629"/>
              <a:gd name="connsiteY1" fmla="*/ 6049887 h 6858000"/>
              <a:gd name="connsiteX2" fmla="*/ 7169276 w 10615629"/>
              <a:gd name="connsiteY2" fmla="*/ 6395508 h 6858000"/>
              <a:gd name="connsiteX3" fmla="*/ 6823655 w 10615629"/>
              <a:gd name="connsiteY3" fmla="*/ 6049887 h 6858000"/>
              <a:gd name="connsiteX4" fmla="*/ 7169276 w 10615629"/>
              <a:gd name="connsiteY4" fmla="*/ 5704266 h 6858000"/>
              <a:gd name="connsiteX5" fmla="*/ 10010446 w 10615629"/>
              <a:gd name="connsiteY5" fmla="*/ 2324705 h 6858000"/>
              <a:gd name="connsiteX6" fmla="*/ 10456760 w 10615629"/>
              <a:gd name="connsiteY6" fmla="*/ 2771019 h 6858000"/>
              <a:gd name="connsiteX7" fmla="*/ 10010446 w 10615629"/>
              <a:gd name="connsiteY7" fmla="*/ 3217333 h 6858000"/>
              <a:gd name="connsiteX8" fmla="*/ 9564132 w 10615629"/>
              <a:gd name="connsiteY8" fmla="*/ 2771019 h 6858000"/>
              <a:gd name="connsiteX9" fmla="*/ 10010446 w 10615629"/>
              <a:gd name="connsiteY9" fmla="*/ 2324705 h 6858000"/>
              <a:gd name="connsiteX10" fmla="*/ 10354145 w 10615629"/>
              <a:gd name="connsiteY10" fmla="*/ 1665213 h 6858000"/>
              <a:gd name="connsiteX11" fmla="*/ 10615629 w 10615629"/>
              <a:gd name="connsiteY11" fmla="*/ 1926697 h 6858000"/>
              <a:gd name="connsiteX12" fmla="*/ 10354145 w 10615629"/>
              <a:gd name="connsiteY12" fmla="*/ 2188181 h 6858000"/>
              <a:gd name="connsiteX13" fmla="*/ 10092661 w 10615629"/>
              <a:gd name="connsiteY13" fmla="*/ 1926697 h 6858000"/>
              <a:gd name="connsiteX14" fmla="*/ 10354145 w 10615629"/>
              <a:gd name="connsiteY14" fmla="*/ 1665213 h 6858000"/>
              <a:gd name="connsiteX15" fmla="*/ 1458901 w 10615629"/>
              <a:gd name="connsiteY15" fmla="*/ 659644 h 6858000"/>
              <a:gd name="connsiteX16" fmla="*/ 1905215 w 10615629"/>
              <a:gd name="connsiteY16" fmla="*/ 1105958 h 6858000"/>
              <a:gd name="connsiteX17" fmla="*/ 1458901 w 10615629"/>
              <a:gd name="connsiteY17" fmla="*/ 1552272 h 6858000"/>
              <a:gd name="connsiteX18" fmla="*/ 1012587 w 10615629"/>
              <a:gd name="connsiteY18" fmla="*/ 1105958 h 6858000"/>
              <a:gd name="connsiteX19" fmla="*/ 1458901 w 10615629"/>
              <a:gd name="connsiteY19" fmla="*/ 659644 h 6858000"/>
              <a:gd name="connsiteX20" fmla="*/ 6674038 w 10615629"/>
              <a:gd name="connsiteY20" fmla="*/ 0 h 6858000"/>
              <a:gd name="connsiteX21" fmla="*/ 10121228 w 10615629"/>
              <a:gd name="connsiteY21" fmla="*/ 0 h 6858000"/>
              <a:gd name="connsiteX22" fmla="*/ 10122250 w 10615629"/>
              <a:gd name="connsiteY22" fmla="*/ 1542 h 6858000"/>
              <a:gd name="connsiteX23" fmla="*/ 9914575 w 10615629"/>
              <a:gd name="connsiteY23" fmla="*/ 1714821 h 6858000"/>
              <a:gd name="connsiteX24" fmla="*/ 9361609 w 10615629"/>
              <a:gd name="connsiteY24" fmla="*/ 2396453 h 6858000"/>
              <a:gd name="connsiteX25" fmla="*/ 9334635 w 10615629"/>
              <a:gd name="connsiteY25" fmla="*/ 3107486 h 6858000"/>
              <a:gd name="connsiteX26" fmla="*/ 9815042 w 10615629"/>
              <a:gd name="connsiteY26" fmla="*/ 3891891 h 6858000"/>
              <a:gd name="connsiteX27" fmla="*/ 9376176 w 10615629"/>
              <a:gd name="connsiteY27" fmla="*/ 5202286 h 6858000"/>
              <a:gd name="connsiteX28" fmla="*/ 7869813 w 10615629"/>
              <a:gd name="connsiteY28" fmla="*/ 5436960 h 6858000"/>
              <a:gd name="connsiteX29" fmla="*/ 6545392 w 10615629"/>
              <a:gd name="connsiteY29" fmla="*/ 5630362 h 6858000"/>
              <a:gd name="connsiteX30" fmla="*/ 5772723 w 10615629"/>
              <a:gd name="connsiteY30" fmla="*/ 6502431 h 6858000"/>
              <a:gd name="connsiteX31" fmla="*/ 5542129 w 10615629"/>
              <a:gd name="connsiteY31" fmla="*/ 6791052 h 6858000"/>
              <a:gd name="connsiteX32" fmla="*/ 5487454 w 10615629"/>
              <a:gd name="connsiteY32" fmla="*/ 6858000 h 6858000"/>
              <a:gd name="connsiteX33" fmla="*/ 3860772 w 10615629"/>
              <a:gd name="connsiteY33" fmla="*/ 6858000 h 6858000"/>
              <a:gd name="connsiteX34" fmla="*/ 3806309 w 10615629"/>
              <a:gd name="connsiteY34" fmla="*/ 6753976 h 6858000"/>
              <a:gd name="connsiteX35" fmla="*/ 3692626 w 10615629"/>
              <a:gd name="connsiteY35" fmla="*/ 6315366 h 6858000"/>
              <a:gd name="connsiteX36" fmla="*/ 2561203 w 10615629"/>
              <a:gd name="connsiteY36" fmla="*/ 5694965 h 6858000"/>
              <a:gd name="connsiteX37" fmla="*/ 69617 w 10615629"/>
              <a:gd name="connsiteY37" fmla="*/ 4316865 h 6858000"/>
              <a:gd name="connsiteX38" fmla="*/ 1643 w 10615629"/>
              <a:gd name="connsiteY38" fmla="*/ 3718987 h 6858000"/>
              <a:gd name="connsiteX39" fmla="*/ 368893 w 10615629"/>
              <a:gd name="connsiteY39" fmla="*/ 2555465 h 6858000"/>
              <a:gd name="connsiteX40" fmla="*/ 1113509 w 10615629"/>
              <a:gd name="connsiteY40" fmla="*/ 2231777 h 6858000"/>
              <a:gd name="connsiteX41" fmla="*/ 2037233 w 10615629"/>
              <a:gd name="connsiteY41" fmla="*/ 2044714 h 6858000"/>
              <a:gd name="connsiteX42" fmla="*/ 2547311 w 10615629"/>
              <a:gd name="connsiteY42" fmla="*/ 1444273 h 6858000"/>
              <a:gd name="connsiteX43" fmla="*/ 3900864 w 10615629"/>
              <a:gd name="connsiteY43" fmla="*/ 617925 h 6858000"/>
              <a:gd name="connsiteX44" fmla="*/ 4571572 w 10615629"/>
              <a:gd name="connsiteY44" fmla="*/ 899937 h 6858000"/>
              <a:gd name="connsiteX45" fmla="*/ 6039226 w 10615629"/>
              <a:gd name="connsiteY45" fmla="*/ 670658 h 6858000"/>
              <a:gd name="connsiteX46" fmla="*/ 6656610 w 10615629"/>
              <a:gd name="connsiteY46" fmla="*/ 1615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10615629" h="6858000">
                <a:moveTo>
                  <a:pt x="7169276" y="5704266"/>
                </a:moveTo>
                <a:cubicBezTo>
                  <a:pt x="7360157" y="5704266"/>
                  <a:pt x="7514897" y="5859006"/>
                  <a:pt x="7514897" y="6049887"/>
                </a:cubicBezTo>
                <a:cubicBezTo>
                  <a:pt x="7514897" y="6240768"/>
                  <a:pt x="7360157" y="6395508"/>
                  <a:pt x="7169276" y="6395508"/>
                </a:cubicBezTo>
                <a:cubicBezTo>
                  <a:pt x="6978395" y="6395508"/>
                  <a:pt x="6823655" y="6240768"/>
                  <a:pt x="6823655" y="6049887"/>
                </a:cubicBezTo>
                <a:cubicBezTo>
                  <a:pt x="6823655" y="5859006"/>
                  <a:pt x="6978395" y="5704266"/>
                  <a:pt x="7169276" y="5704266"/>
                </a:cubicBezTo>
                <a:close/>
                <a:moveTo>
                  <a:pt x="10010446" y="2324705"/>
                </a:moveTo>
                <a:cubicBezTo>
                  <a:pt x="10256938" y="2324705"/>
                  <a:pt x="10456760" y="2524528"/>
                  <a:pt x="10456760" y="2771019"/>
                </a:cubicBezTo>
                <a:cubicBezTo>
                  <a:pt x="10456760" y="3017511"/>
                  <a:pt x="10256938" y="3217333"/>
                  <a:pt x="10010446" y="3217333"/>
                </a:cubicBezTo>
                <a:cubicBezTo>
                  <a:pt x="9763954" y="3217333"/>
                  <a:pt x="9564132" y="3017511"/>
                  <a:pt x="9564132" y="2771019"/>
                </a:cubicBezTo>
                <a:cubicBezTo>
                  <a:pt x="9564132" y="2524528"/>
                  <a:pt x="9763954" y="2324705"/>
                  <a:pt x="10010446" y="2324705"/>
                </a:cubicBezTo>
                <a:close/>
                <a:moveTo>
                  <a:pt x="10354145" y="1665213"/>
                </a:moveTo>
                <a:cubicBezTo>
                  <a:pt x="10498559" y="1665213"/>
                  <a:pt x="10615629" y="1782283"/>
                  <a:pt x="10615629" y="1926697"/>
                </a:cubicBezTo>
                <a:cubicBezTo>
                  <a:pt x="10615629" y="2071111"/>
                  <a:pt x="10498559" y="2188181"/>
                  <a:pt x="10354145" y="2188181"/>
                </a:cubicBezTo>
                <a:cubicBezTo>
                  <a:pt x="10209731" y="2188181"/>
                  <a:pt x="10092661" y="2071111"/>
                  <a:pt x="10092661" y="1926697"/>
                </a:cubicBezTo>
                <a:cubicBezTo>
                  <a:pt x="10092661" y="1782283"/>
                  <a:pt x="10209731" y="1665213"/>
                  <a:pt x="10354145" y="1665213"/>
                </a:cubicBezTo>
                <a:close/>
                <a:moveTo>
                  <a:pt x="1458901" y="659644"/>
                </a:moveTo>
                <a:cubicBezTo>
                  <a:pt x="1705393" y="659644"/>
                  <a:pt x="1905215" y="859466"/>
                  <a:pt x="1905215" y="1105958"/>
                </a:cubicBezTo>
                <a:cubicBezTo>
                  <a:pt x="1905215" y="1352450"/>
                  <a:pt x="1705393" y="1552272"/>
                  <a:pt x="1458901" y="1552272"/>
                </a:cubicBezTo>
                <a:cubicBezTo>
                  <a:pt x="1212409" y="1552272"/>
                  <a:pt x="1012587" y="1352450"/>
                  <a:pt x="1012587" y="1105958"/>
                </a:cubicBezTo>
                <a:cubicBezTo>
                  <a:pt x="1012587" y="859466"/>
                  <a:pt x="1212409" y="659644"/>
                  <a:pt x="1458901" y="659644"/>
                </a:cubicBezTo>
                <a:close/>
                <a:moveTo>
                  <a:pt x="6674038" y="0"/>
                </a:moveTo>
                <a:lnTo>
                  <a:pt x="10121228" y="0"/>
                </a:lnTo>
                <a:lnTo>
                  <a:pt x="10122250" y="1542"/>
                </a:lnTo>
                <a:cubicBezTo>
                  <a:pt x="10407914" y="485220"/>
                  <a:pt x="10448238" y="1134713"/>
                  <a:pt x="9914575" y="1714821"/>
                </a:cubicBezTo>
                <a:cubicBezTo>
                  <a:pt x="9716856" y="1929804"/>
                  <a:pt x="9539638" y="2164208"/>
                  <a:pt x="9361609" y="2396453"/>
                </a:cubicBezTo>
                <a:cubicBezTo>
                  <a:pt x="9193292" y="2616157"/>
                  <a:pt x="9188572" y="2869712"/>
                  <a:pt x="9334635" y="3107486"/>
                </a:cubicBezTo>
                <a:cubicBezTo>
                  <a:pt x="9495670" y="3368730"/>
                  <a:pt x="9683004" y="3617025"/>
                  <a:pt x="9815042" y="3891891"/>
                </a:cubicBezTo>
                <a:cubicBezTo>
                  <a:pt x="10050525" y="4382007"/>
                  <a:pt x="9955575" y="4864841"/>
                  <a:pt x="9376176" y="5202286"/>
                </a:cubicBezTo>
                <a:cubicBezTo>
                  <a:pt x="8901029" y="5479039"/>
                  <a:pt x="8396077" y="5489829"/>
                  <a:pt x="7869813" y="5436960"/>
                </a:cubicBezTo>
                <a:cubicBezTo>
                  <a:pt x="7414764" y="5391373"/>
                  <a:pt x="6924917" y="5356038"/>
                  <a:pt x="6545392" y="5630362"/>
                </a:cubicBezTo>
                <a:cubicBezTo>
                  <a:pt x="6238294" y="5852628"/>
                  <a:pt x="6024795" y="6205178"/>
                  <a:pt x="5772723" y="6502431"/>
                </a:cubicBezTo>
                <a:cubicBezTo>
                  <a:pt x="5693285" y="6596233"/>
                  <a:pt x="5618533" y="6694485"/>
                  <a:pt x="5542129" y="6791052"/>
                </a:cubicBezTo>
                <a:lnTo>
                  <a:pt x="5487454" y="6858000"/>
                </a:lnTo>
                <a:lnTo>
                  <a:pt x="3860772" y="6858000"/>
                </a:lnTo>
                <a:lnTo>
                  <a:pt x="3806309" y="6753976"/>
                </a:lnTo>
                <a:cubicBezTo>
                  <a:pt x="3748311" y="6617180"/>
                  <a:pt x="3717510" y="6461835"/>
                  <a:pt x="3692626" y="6315366"/>
                </a:cubicBezTo>
                <a:cubicBezTo>
                  <a:pt x="3594980" y="5743923"/>
                  <a:pt x="2996563" y="5569132"/>
                  <a:pt x="2561203" y="5694965"/>
                </a:cubicBezTo>
                <a:cubicBezTo>
                  <a:pt x="1295584" y="6063834"/>
                  <a:pt x="405173" y="5417942"/>
                  <a:pt x="69617" y="4316865"/>
                </a:cubicBezTo>
                <a:cubicBezTo>
                  <a:pt x="12163" y="4128181"/>
                  <a:pt x="22818" y="3919404"/>
                  <a:pt x="1643" y="3718987"/>
                </a:cubicBezTo>
                <a:cubicBezTo>
                  <a:pt x="-11845" y="3285650"/>
                  <a:pt x="53163" y="2879692"/>
                  <a:pt x="368893" y="2555465"/>
                </a:cubicBezTo>
                <a:cubicBezTo>
                  <a:pt x="570254" y="2348709"/>
                  <a:pt x="826642" y="2266304"/>
                  <a:pt x="1113509" y="2231777"/>
                </a:cubicBezTo>
                <a:cubicBezTo>
                  <a:pt x="1425464" y="2194013"/>
                  <a:pt x="1739171" y="2139122"/>
                  <a:pt x="2037233" y="2044714"/>
                </a:cubicBezTo>
                <a:cubicBezTo>
                  <a:pt x="2313448" y="1957047"/>
                  <a:pt x="2430109" y="1689061"/>
                  <a:pt x="2547311" y="1444273"/>
                </a:cubicBezTo>
                <a:cubicBezTo>
                  <a:pt x="2839304" y="834121"/>
                  <a:pt x="3300290" y="529585"/>
                  <a:pt x="3900864" y="617925"/>
                </a:cubicBezTo>
                <a:cubicBezTo>
                  <a:pt x="4133785" y="652182"/>
                  <a:pt x="4362119" y="778959"/>
                  <a:pt x="4571572" y="899937"/>
                </a:cubicBezTo>
                <a:cubicBezTo>
                  <a:pt x="5133170" y="1224435"/>
                  <a:pt x="5641899" y="1068660"/>
                  <a:pt x="6039226" y="670658"/>
                </a:cubicBezTo>
                <a:cubicBezTo>
                  <a:pt x="6250634" y="458239"/>
                  <a:pt x="6444898" y="227157"/>
                  <a:pt x="6656610" y="16159"/>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bg2"/>
              </a:solidFill>
            </a:endParaRPr>
          </a:p>
        </p:txBody>
      </p:sp>
      <p:sp>
        <p:nvSpPr>
          <p:cNvPr id="2" name="Заголовок 1">
            <a:extLst>
              <a:ext uri="{FF2B5EF4-FFF2-40B4-BE49-F238E27FC236}">
                <a16:creationId xmlns:a16="http://schemas.microsoft.com/office/drawing/2014/main" id="{C6161502-914C-1474-8B26-9019DE4F0606}"/>
              </a:ext>
            </a:extLst>
          </p:cNvPr>
          <p:cNvSpPr>
            <a:spLocks noGrp="1"/>
          </p:cNvSpPr>
          <p:nvPr>
            <p:ph type="ctrTitle"/>
          </p:nvPr>
        </p:nvSpPr>
        <p:spPr>
          <a:xfrm>
            <a:off x="2681147" y="2076092"/>
            <a:ext cx="6458556" cy="2387600"/>
          </a:xfrm>
        </p:spPr>
        <p:txBody>
          <a:bodyPr>
            <a:normAutofit fontScale="90000"/>
          </a:bodyPr>
          <a:lstStyle/>
          <a:p>
            <a:pPr algn="ctr">
              <a:spcAft>
                <a:spcPts val="0"/>
              </a:spcAft>
            </a:pPr>
            <a:r>
              <a:rPr lang="ru-RU" sz="1800" b="0" i="0" u="none" strike="noStrike" cap="all" dirty="0">
                <a:solidFill>
                  <a:schemeClr val="bg2">
                    <a:lumMod val="75000"/>
                  </a:schemeClr>
                </a:solidFill>
                <a:effectLst/>
                <a:latin typeface="Times New Roman" panose="02020603050405020304" pitchFamily="18" charset="0"/>
              </a:rPr>
              <a:t>М</a:t>
            </a:r>
            <a:r>
              <a:rPr lang="ru-RU" sz="1800" b="0" i="0" u="none" strike="noStrike" cap="all" dirty="0">
                <a:solidFill>
                  <a:srgbClr val="000000"/>
                </a:solidFill>
                <a:effectLst/>
                <a:latin typeface="Times New Roman" panose="02020603050405020304" pitchFamily="18" charset="0"/>
              </a:rPr>
              <a:t>ІНІСТЕРСТВО </a:t>
            </a:r>
            <a:r>
              <a:rPr lang="ru-RU" sz="1800" b="0" i="0" u="none" strike="noStrike" cap="all" dirty="0">
                <a:solidFill>
                  <a:schemeClr val="bg2">
                    <a:lumMod val="75000"/>
                  </a:schemeClr>
                </a:solidFill>
                <a:effectLst/>
                <a:latin typeface="Times New Roman" panose="02020603050405020304" pitchFamily="18" charset="0"/>
              </a:rPr>
              <a:t>ОСВІТИ ТА НА</a:t>
            </a:r>
            <a:r>
              <a:rPr lang="ru-RU" sz="1800" b="0" i="0" u="none" strike="noStrike" cap="all" dirty="0">
                <a:solidFill>
                  <a:srgbClr val="000000"/>
                </a:solidFill>
                <a:effectLst/>
                <a:latin typeface="Times New Roman" panose="02020603050405020304" pitchFamily="18" charset="0"/>
              </a:rPr>
              <a:t>УКИ УКРАЇНИ</a:t>
            </a:r>
            <a:r>
              <a:rPr lang="ru-RU" sz="1800" b="0" i="0" dirty="0">
                <a:solidFill>
                  <a:srgbClr val="000000"/>
                </a:solidFill>
                <a:effectLst/>
                <a:latin typeface="Times New Roman" panose="02020603050405020304" pitchFamily="18" charset="0"/>
              </a:rPr>
              <a:t>​</a:t>
            </a:r>
            <a:br>
              <a:rPr lang="ru-RU" sz="1800" b="0" i="0" dirty="0">
                <a:solidFill>
                  <a:srgbClr val="000000"/>
                </a:solidFill>
                <a:effectLst/>
                <a:latin typeface="Times New Roman" panose="02020603050405020304" pitchFamily="18" charset="0"/>
              </a:rPr>
            </a:br>
            <a:r>
              <a:rPr lang="ru-RU" sz="1800" b="0" i="0" u="none" strike="noStrike" cap="all" dirty="0">
                <a:solidFill>
                  <a:schemeClr val="bg2">
                    <a:lumMod val="75000"/>
                  </a:schemeClr>
                </a:solidFill>
                <a:effectLst/>
                <a:latin typeface="Times New Roman" panose="02020603050405020304" pitchFamily="18" charset="0"/>
              </a:rPr>
              <a:t>ДНІПРО</a:t>
            </a:r>
            <a:r>
              <a:rPr lang="ru-RU" sz="1800" b="0" i="0" u="none" strike="noStrike" cap="all" dirty="0">
                <a:solidFill>
                  <a:srgbClr val="000000"/>
                </a:solidFill>
                <a:effectLst/>
                <a:latin typeface="Times New Roman" panose="02020603050405020304" pitchFamily="18" charset="0"/>
              </a:rPr>
              <a:t>ВСЬКИЙ НАЦІОНАЛЬНИЙ УНІВЕРСИТЕТ ІМЕНІ ОЛЕСЯ ГОНЧАРА</a:t>
            </a:r>
            <a:r>
              <a:rPr lang="ru-RU" sz="1800" b="0" i="0" dirty="0">
                <a:solidFill>
                  <a:srgbClr val="000000"/>
                </a:solidFill>
                <a:effectLst/>
                <a:latin typeface="Times New Roman" panose="02020603050405020304" pitchFamily="18" charset="0"/>
              </a:rPr>
              <a:t>​</a:t>
            </a:r>
            <a:br>
              <a:rPr lang="ru-RU" sz="1800" b="0" i="0" dirty="0">
                <a:solidFill>
                  <a:srgbClr val="000000"/>
                </a:solidFill>
                <a:effectLst/>
                <a:latin typeface="Times New Roman" panose="02020603050405020304" pitchFamily="18" charset="0"/>
              </a:rPr>
            </a:br>
            <a:r>
              <a:rPr lang="ru-RU" sz="1800" b="0" i="0" dirty="0">
                <a:solidFill>
                  <a:srgbClr val="000000"/>
                </a:solidFill>
                <a:effectLst/>
                <a:latin typeface="Times New Roman" panose="02020603050405020304" pitchFamily="18" charset="0"/>
              </a:rPr>
              <a:t>​</a:t>
            </a:r>
            <a:br>
              <a:rPr lang="ru-RU" sz="1800" b="0" i="0" dirty="0">
                <a:solidFill>
                  <a:srgbClr val="000000"/>
                </a:solidFill>
                <a:effectLst/>
                <a:latin typeface="Times New Roman" panose="02020603050405020304" pitchFamily="18" charset="0"/>
              </a:rPr>
            </a:br>
            <a:r>
              <a:rPr lang="ru-RU" sz="1800" cap="all" dirty="0">
                <a:solidFill>
                  <a:srgbClr val="000000"/>
                </a:solidFill>
                <a:latin typeface="Times New Roman" panose="02020603050405020304" pitchFamily="18" charset="0"/>
              </a:rPr>
              <a:t>ТВОРЧА РОБОТА</a:t>
            </a:r>
            <a:r>
              <a:rPr lang="ru-RU" sz="1800" dirty="0">
                <a:solidFill>
                  <a:srgbClr val="000000"/>
                </a:solidFill>
                <a:latin typeface="Times New Roman" panose="02020603050405020304" pitchFamily="18" charset="0"/>
              </a:rPr>
              <a:t>​</a:t>
            </a:r>
            <a:br>
              <a:rPr lang="ru-RU" sz="1800" dirty="0">
                <a:solidFill>
                  <a:srgbClr val="000000"/>
                </a:solidFill>
                <a:latin typeface="Times New Roman" panose="02020603050405020304" pitchFamily="18" charset="0"/>
              </a:rPr>
            </a:br>
            <a:r>
              <a:rPr lang="ru-RU" sz="1800" cap="all" dirty="0">
                <a:solidFill>
                  <a:srgbClr val="000000"/>
                </a:solidFill>
                <a:latin typeface="Times New Roman" panose="02020603050405020304" pitchFamily="18" charset="0"/>
              </a:rPr>
              <a:t>З ДИСЦИПЛІНИ</a:t>
            </a:r>
            <a:r>
              <a:rPr lang="ru-RU" sz="1800" dirty="0">
                <a:solidFill>
                  <a:srgbClr val="000000"/>
                </a:solidFill>
                <a:latin typeface="Times New Roman" panose="02020603050405020304" pitchFamily="18" charset="0"/>
              </a:rPr>
              <a:t>​</a:t>
            </a:r>
            <a:br>
              <a:rPr lang="ru-RU" sz="1800" dirty="0">
                <a:solidFill>
                  <a:srgbClr val="000000"/>
                </a:solidFill>
                <a:latin typeface="Times New Roman" panose="02020603050405020304" pitchFamily="18" charset="0"/>
              </a:rPr>
            </a:br>
            <a:r>
              <a:rPr lang="ru-RU" sz="1800" cap="all" dirty="0">
                <a:solidFill>
                  <a:srgbClr val="000000"/>
                </a:solidFill>
                <a:latin typeface="Times New Roman" panose="02020603050405020304" pitchFamily="18" charset="0"/>
              </a:rPr>
              <a:t>«ЛЮБОВ, СТРАХ, ПРОВИНА: ІСТОРІЯ ПОЧУТТІВ ТА ЕМОЦІЙ»</a:t>
            </a:r>
            <a:r>
              <a:rPr lang="ru-RU" sz="1800" dirty="0">
                <a:solidFill>
                  <a:srgbClr val="000000"/>
                </a:solidFill>
                <a:latin typeface="Times New Roman" panose="02020603050405020304" pitchFamily="18" charset="0"/>
              </a:rPr>
              <a:t>​</a:t>
            </a:r>
            <a:br>
              <a:rPr lang="ru-RU" sz="1800" dirty="0">
                <a:solidFill>
                  <a:srgbClr val="000000"/>
                </a:solidFill>
                <a:latin typeface="Times New Roman" panose="02020603050405020304" pitchFamily="18" charset="0"/>
              </a:rPr>
            </a:br>
            <a:r>
              <a:rPr lang="ru-RU" sz="1800" cap="all" dirty="0">
                <a:solidFill>
                  <a:srgbClr val="000000"/>
                </a:solidFill>
                <a:latin typeface="Times New Roman" panose="02020603050405020304" pitchFamily="18" charset="0"/>
              </a:rPr>
              <a:t>НА ТЕМУ:</a:t>
            </a:r>
            <a:r>
              <a:rPr lang="ru-RU" sz="1800" dirty="0">
                <a:solidFill>
                  <a:srgbClr val="000000"/>
                </a:solidFill>
                <a:latin typeface="Times New Roman" panose="02020603050405020304" pitchFamily="18" charset="0"/>
              </a:rPr>
              <a:t>​</a:t>
            </a:r>
            <a:br>
              <a:rPr lang="ru-RU" sz="1800" dirty="0">
                <a:solidFill>
                  <a:srgbClr val="000000"/>
                </a:solidFill>
                <a:latin typeface="Times New Roman" panose="02020603050405020304" pitchFamily="18" charset="0"/>
              </a:rPr>
            </a:br>
            <a:r>
              <a:rPr lang="ru-RU" sz="1800" cap="all" dirty="0" err="1">
                <a:solidFill>
                  <a:srgbClr val="000000"/>
                </a:solidFill>
                <a:latin typeface="Times New Roman" panose="02020603050405020304" pitchFamily="18" charset="0"/>
              </a:rPr>
              <a:t>СМіх</a:t>
            </a:r>
            <a:r>
              <a:rPr lang="ru-RU" sz="1800" cap="all" dirty="0">
                <a:solidFill>
                  <a:srgbClr val="000000"/>
                </a:solidFill>
                <a:latin typeface="Times New Roman" panose="02020603050405020304" pitchFamily="18" charset="0"/>
              </a:rPr>
              <a:t> на </a:t>
            </a:r>
            <a:r>
              <a:rPr lang="ru-RU" sz="1800" cap="all" dirty="0" err="1">
                <a:solidFill>
                  <a:srgbClr val="000000"/>
                </a:solidFill>
                <a:latin typeface="Times New Roman" panose="02020603050405020304" pitchFamily="18" charset="0"/>
              </a:rPr>
              <a:t>війні</a:t>
            </a:r>
            <a:r>
              <a:rPr lang="ru-RU" sz="1800" dirty="0">
                <a:solidFill>
                  <a:srgbClr val="000000"/>
                </a:solidFill>
                <a:latin typeface="Times New Roman" panose="02020603050405020304" pitchFamily="18" charset="0"/>
              </a:rPr>
              <a:t>​</a:t>
            </a:r>
            <a:br>
              <a:rPr lang="ru-RU" sz="1800" dirty="0">
                <a:solidFill>
                  <a:srgbClr val="000000"/>
                </a:solidFill>
                <a:latin typeface="Times New Roman" panose="02020603050405020304" pitchFamily="18" charset="0"/>
              </a:rPr>
            </a:br>
            <a:r>
              <a:rPr lang="ru-RU" sz="1800" dirty="0">
                <a:solidFill>
                  <a:srgbClr val="000000"/>
                </a:solidFill>
                <a:latin typeface="Times New Roman" panose="02020603050405020304" pitchFamily="18" charset="0"/>
              </a:rPr>
              <a:t>​</a:t>
            </a:r>
            <a:br>
              <a:rPr lang="ru-RU" sz="1800" b="0" i="0" dirty="0">
                <a:solidFill>
                  <a:srgbClr val="000000"/>
                </a:solidFill>
                <a:effectLst/>
                <a:latin typeface="Times New Roman" panose="02020603050405020304" pitchFamily="18" charset="0"/>
              </a:rPr>
            </a:br>
            <a:r>
              <a:rPr lang="ru-RU" sz="1800" b="0" i="0" dirty="0">
                <a:solidFill>
                  <a:srgbClr val="000000"/>
                </a:solidFill>
                <a:effectLst/>
                <a:latin typeface="Times New Roman" panose="02020603050405020304" pitchFamily="18" charset="0"/>
              </a:rPr>
              <a:t>​</a:t>
            </a:r>
            <a:br>
              <a:rPr lang="ru-RU" sz="1800" b="0" i="0" dirty="0">
                <a:solidFill>
                  <a:srgbClr val="000000"/>
                </a:solidFill>
                <a:effectLst/>
                <a:latin typeface="Times New Roman" panose="02020603050405020304" pitchFamily="18" charset="0"/>
              </a:rPr>
            </a:br>
            <a:r>
              <a:rPr lang="ru-RU" sz="1800" b="0" i="0" dirty="0">
                <a:solidFill>
                  <a:srgbClr val="000000"/>
                </a:solidFill>
                <a:effectLst/>
                <a:latin typeface="Times New Roman" panose="02020603050405020304" pitchFamily="18" charset="0"/>
              </a:rPr>
              <a:t>​</a:t>
            </a:r>
            <a:br>
              <a:rPr lang="ru-RU" sz="1800" b="0" i="0" dirty="0">
                <a:solidFill>
                  <a:srgbClr val="000000"/>
                </a:solidFill>
                <a:effectLst/>
                <a:latin typeface="Times New Roman" panose="02020603050405020304" pitchFamily="18" charset="0"/>
              </a:rPr>
            </a:br>
            <a:br>
              <a:rPr lang="uk-UA" sz="1800" b="1" dirty="0">
                <a:latin typeface="Times New Roman" panose="02020603050405020304" pitchFamily="18" charset="0"/>
                <a:ea typeface="Times New Roman" panose="02020603050405020304" pitchFamily="18" charset="0"/>
              </a:rPr>
            </a:br>
            <a:br>
              <a:rPr lang="uk-UA" sz="1800" b="1" dirty="0">
                <a:latin typeface="Times New Roman" panose="02020603050405020304" pitchFamily="18" charset="0"/>
                <a:ea typeface="Times New Roman" panose="02020603050405020304" pitchFamily="18" charset="0"/>
              </a:rPr>
            </a:br>
            <a:endParaRPr lang="ru-UA" sz="1800" dirty="0"/>
          </a:p>
        </p:txBody>
      </p:sp>
      <p:sp>
        <p:nvSpPr>
          <p:cNvPr id="5" name="TextBox 4">
            <a:extLst>
              <a:ext uri="{FF2B5EF4-FFF2-40B4-BE49-F238E27FC236}">
                <a16:creationId xmlns:a16="http://schemas.microsoft.com/office/drawing/2014/main" id="{4B4E8EFC-C3AA-8027-BCDD-50B9D58140A6}"/>
              </a:ext>
            </a:extLst>
          </p:cNvPr>
          <p:cNvSpPr txBox="1"/>
          <p:nvPr/>
        </p:nvSpPr>
        <p:spPr>
          <a:xfrm>
            <a:off x="1983057" y="2977938"/>
            <a:ext cx="7898363" cy="2308324"/>
          </a:xfrm>
          <a:prstGeom prst="rect">
            <a:avLst/>
          </a:prstGeom>
          <a:noFill/>
        </p:spPr>
        <p:txBody>
          <a:bodyPr wrap="square" rtlCol="0">
            <a:spAutoFit/>
          </a:bodyPr>
          <a:lstStyle/>
          <a:p>
            <a:pPr indent="352425" algn="r" fontAlgn="base">
              <a:lnSpc>
                <a:spcPct val="150000"/>
              </a:lnSpc>
            </a:pPr>
            <a:r>
              <a:rPr lang="uk-UA" sz="1800" b="1" dirty="0" err="1">
                <a:effectLst/>
                <a:latin typeface="Times New Roman" panose="02020603050405020304" pitchFamily="18" charset="0"/>
                <a:ea typeface="Times New Roman" panose="02020603050405020304" pitchFamily="18" charset="0"/>
              </a:rPr>
              <a:t>Викона</a:t>
            </a:r>
            <a:r>
              <a:rPr lang="ru-RU" sz="1800" b="1" dirty="0">
                <a:effectLst/>
                <a:latin typeface="Times New Roman" panose="02020603050405020304" pitchFamily="18" charset="0"/>
                <a:ea typeface="Times New Roman" panose="02020603050405020304" pitchFamily="18" charset="0"/>
              </a:rPr>
              <a:t>ла</a:t>
            </a:r>
            <a:r>
              <a:rPr lang="uk-UA" sz="1800" dirty="0">
                <a:effectLst/>
                <a:latin typeface="Times New Roman" panose="02020603050405020304" pitchFamily="18" charset="0"/>
                <a:ea typeface="Times New Roman" panose="02020603050405020304" pitchFamily="18" charset="0"/>
              </a:rPr>
              <a:t>: </a:t>
            </a:r>
            <a:r>
              <a:rPr lang="ru-UA" sz="1800" dirty="0">
                <a:effectLst/>
                <a:latin typeface="Times New Roman" panose="02020603050405020304" pitchFamily="18" charset="0"/>
                <a:ea typeface="Times New Roman" panose="02020603050405020304" pitchFamily="18" charset="0"/>
              </a:rPr>
              <a:t> </a:t>
            </a:r>
          </a:p>
          <a:p>
            <a:pPr indent="352425" algn="r" fontAlgn="base">
              <a:lnSpc>
                <a:spcPct val="150000"/>
              </a:lnSpc>
            </a:pPr>
            <a:r>
              <a:rPr lang="ru-RU" sz="1800" dirty="0">
                <a:effectLst/>
                <a:latin typeface="Times New Roman" panose="02020603050405020304" pitchFamily="18" charset="0"/>
                <a:ea typeface="Times New Roman" panose="02020603050405020304" pitchFamily="18" charset="0"/>
              </a:rPr>
              <a:t>студентка 4 курсу гр. ПА-20-1з</a:t>
            </a:r>
            <a:r>
              <a:rPr lang="ru-UA" sz="1800" dirty="0">
                <a:effectLst/>
                <a:latin typeface="Times New Roman" panose="02020603050405020304" pitchFamily="18" charset="0"/>
                <a:ea typeface="Times New Roman" panose="02020603050405020304" pitchFamily="18" charset="0"/>
              </a:rPr>
              <a:t> </a:t>
            </a:r>
          </a:p>
          <a:p>
            <a:pPr indent="352425" algn="r" fontAlgn="base">
              <a:lnSpc>
                <a:spcPct val="150000"/>
              </a:lnSpc>
            </a:pPr>
            <a:r>
              <a:rPr lang="ru-RU" sz="1800" dirty="0">
                <a:effectLst/>
                <a:latin typeface="Times New Roman" panose="02020603050405020304" pitchFamily="18" charset="0"/>
                <a:ea typeface="Times New Roman" panose="02020603050405020304" pitchFamily="18" charset="0"/>
              </a:rPr>
              <a:t>Мовсісян  Л. Р.</a:t>
            </a:r>
            <a:r>
              <a:rPr lang="ru-UA" sz="1800" dirty="0">
                <a:effectLst/>
                <a:latin typeface="Times New Roman" panose="02020603050405020304" pitchFamily="18" charset="0"/>
                <a:ea typeface="Times New Roman" panose="02020603050405020304" pitchFamily="18" charset="0"/>
              </a:rPr>
              <a:t> </a:t>
            </a:r>
          </a:p>
          <a:p>
            <a:pPr indent="352425" algn="r" fontAlgn="base">
              <a:lnSpc>
                <a:spcPct val="150000"/>
              </a:lnSpc>
            </a:pPr>
            <a:r>
              <a:rPr lang="uk-UA" sz="1800" b="1" dirty="0">
                <a:effectLst/>
                <a:latin typeface="Times New Roman" panose="02020603050405020304" pitchFamily="18" charset="0"/>
                <a:ea typeface="Times New Roman" panose="02020603050405020304" pitchFamily="18" charset="0"/>
              </a:rPr>
              <a:t>Перевірив</a:t>
            </a:r>
            <a:r>
              <a:rPr lang="uk-UA" sz="1800" dirty="0">
                <a:effectLst/>
                <a:latin typeface="Times New Roman" panose="02020603050405020304" pitchFamily="18" charset="0"/>
                <a:ea typeface="Times New Roman" panose="02020603050405020304" pitchFamily="18" charset="0"/>
              </a:rPr>
              <a:t>: </a:t>
            </a:r>
            <a:r>
              <a:rPr lang="ru-UA" sz="1800" dirty="0">
                <a:effectLst/>
                <a:latin typeface="Times New Roman" panose="02020603050405020304" pitchFamily="18" charset="0"/>
                <a:ea typeface="Times New Roman" panose="02020603050405020304" pitchFamily="18" charset="0"/>
              </a:rPr>
              <a:t> </a:t>
            </a:r>
          </a:p>
          <a:p>
            <a:pPr algn="r" fontAlgn="base"/>
            <a:r>
              <a:rPr lang="ru-RU" sz="1800" dirty="0">
                <a:solidFill>
                  <a:srgbClr val="000000"/>
                </a:solidFill>
                <a:effectLst/>
                <a:latin typeface="Times New Roman" panose="02020603050405020304" pitchFamily="18" charset="0"/>
                <a:ea typeface="Times New Roman" panose="02020603050405020304" pitchFamily="18" charset="0"/>
              </a:rPr>
              <a:t>д. і. н., </a:t>
            </a:r>
            <a:r>
              <a:rPr lang="ru-RU" sz="1800" dirty="0" err="1">
                <a:solidFill>
                  <a:srgbClr val="000000"/>
                </a:solidFill>
                <a:effectLst/>
                <a:latin typeface="Times New Roman" panose="02020603050405020304" pitchFamily="18" charset="0"/>
                <a:ea typeface="Times New Roman" panose="02020603050405020304" pitchFamily="18" charset="0"/>
              </a:rPr>
              <a:t>професор</a:t>
            </a:r>
            <a:r>
              <a:rPr lang="ru-RU" sz="1800" dirty="0">
                <a:solidFill>
                  <a:srgbClr val="000000"/>
                </a:solidFill>
                <a:effectLst/>
                <a:latin typeface="Times New Roman" panose="02020603050405020304" pitchFamily="18" charset="0"/>
                <a:ea typeface="Times New Roman" panose="02020603050405020304" pitchFamily="18" charset="0"/>
              </a:rPr>
              <a:t> Журба О. І.</a:t>
            </a:r>
            <a:r>
              <a:rPr lang="ru-UA" sz="1800" dirty="0">
                <a:solidFill>
                  <a:srgbClr val="000000"/>
                </a:solidFill>
                <a:effectLst/>
                <a:latin typeface="Times New Roman" panose="02020603050405020304" pitchFamily="18" charset="0"/>
                <a:ea typeface="Times New Roman" panose="02020603050405020304" pitchFamily="18" charset="0"/>
              </a:rPr>
              <a:t> </a:t>
            </a:r>
            <a:endParaRPr lang="ru-UA" sz="1800" dirty="0">
              <a:effectLst/>
              <a:latin typeface="Times New Roman" panose="02020603050405020304" pitchFamily="18" charset="0"/>
              <a:ea typeface="Times New Roman" panose="02020603050405020304" pitchFamily="18" charset="0"/>
            </a:endParaRPr>
          </a:p>
          <a:p>
            <a:pPr lvl="8" algn="just"/>
            <a:endParaRPr lang="uk-UA" sz="1800" dirty="0">
              <a:latin typeface="Times New Roman" panose="02020603050405020304" pitchFamily="18" charset="0"/>
              <a:ea typeface="Times New Roman" panose="02020603050405020304" pitchFamily="18" charset="0"/>
            </a:endParaRPr>
          </a:p>
        </p:txBody>
      </p:sp>
      <p:sp>
        <p:nvSpPr>
          <p:cNvPr id="7" name="TextBox 6">
            <a:extLst>
              <a:ext uri="{FF2B5EF4-FFF2-40B4-BE49-F238E27FC236}">
                <a16:creationId xmlns:a16="http://schemas.microsoft.com/office/drawing/2014/main" id="{2A7A8290-D2FA-4142-1E58-D0DFE15E61F2}"/>
              </a:ext>
            </a:extLst>
          </p:cNvPr>
          <p:cNvSpPr txBox="1"/>
          <p:nvPr/>
        </p:nvSpPr>
        <p:spPr>
          <a:xfrm>
            <a:off x="2560821" y="5496982"/>
            <a:ext cx="6174658" cy="873572"/>
          </a:xfrm>
          <a:prstGeom prst="rect">
            <a:avLst/>
          </a:prstGeom>
          <a:noFill/>
        </p:spPr>
        <p:txBody>
          <a:bodyPr wrap="square">
            <a:spAutoFit/>
          </a:bodyPr>
          <a:lstStyle/>
          <a:p>
            <a:pPr algn="ctr" fontAlgn="base">
              <a:lnSpc>
                <a:spcPct val="150000"/>
              </a:lnSpc>
            </a:pPr>
            <a:r>
              <a:rPr lang="uk-UA" sz="1800" dirty="0">
                <a:effectLst/>
                <a:latin typeface="Times New Roman" panose="02020603050405020304" pitchFamily="18" charset="0"/>
                <a:ea typeface="Times New Roman" panose="02020603050405020304" pitchFamily="18" charset="0"/>
              </a:rPr>
              <a:t>Дніпро</a:t>
            </a:r>
            <a:r>
              <a:rPr lang="ru-UA" sz="1800" dirty="0">
                <a:effectLst/>
                <a:latin typeface="Times New Roman" panose="02020603050405020304" pitchFamily="18" charset="0"/>
                <a:ea typeface="Times New Roman" panose="02020603050405020304" pitchFamily="18" charset="0"/>
              </a:rPr>
              <a:t> </a:t>
            </a:r>
            <a:endParaRPr lang="ru-UA" sz="1600" dirty="0">
              <a:effectLst/>
              <a:latin typeface="Times New Roman" panose="02020603050405020304" pitchFamily="18" charset="0"/>
              <a:ea typeface="Times New Roman" panose="02020603050405020304" pitchFamily="18" charset="0"/>
            </a:endParaRPr>
          </a:p>
          <a:p>
            <a:pPr algn="ctr" fontAlgn="base">
              <a:lnSpc>
                <a:spcPct val="150000"/>
              </a:lnSpc>
            </a:pPr>
            <a:r>
              <a:rPr lang="uk-UA" sz="1800" dirty="0">
                <a:effectLst/>
                <a:latin typeface="Times New Roman" panose="02020603050405020304" pitchFamily="18" charset="0"/>
                <a:ea typeface="Times New Roman" panose="02020603050405020304" pitchFamily="18" charset="0"/>
              </a:rPr>
              <a:t>2024</a:t>
            </a:r>
            <a:r>
              <a:rPr lang="ru-UA" sz="1800" dirty="0">
                <a:effectLst/>
                <a:latin typeface="Times New Roman" panose="02020603050405020304" pitchFamily="18" charset="0"/>
                <a:ea typeface="Times New Roman" panose="02020603050405020304" pitchFamily="18" charset="0"/>
              </a:rPr>
              <a:t> </a:t>
            </a:r>
            <a:endParaRPr lang="ru-UA" sz="16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88028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203" name="Rectangle 8202">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05" name="Freeform: Shape 8204">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8207"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09" name="Rectangle 8208">
            <a:extLst>
              <a:ext uri="{FF2B5EF4-FFF2-40B4-BE49-F238E27FC236}">
                <a16:creationId xmlns:a16="http://schemas.microsoft.com/office/drawing/2014/main" id="{76ADA084-C86B-4F3C-8077-6A8999CC4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p>
        </p:txBody>
      </p:sp>
      <p:pic>
        <p:nvPicPr>
          <p:cNvPr id="8196" name="Picture 4" descr="Фото дня: український воїн у проміннях світла на обложеній &quot;Азовсталі&quot; —  LVIV.MEDIA">
            <a:extLst>
              <a:ext uri="{FF2B5EF4-FFF2-40B4-BE49-F238E27FC236}">
                <a16:creationId xmlns:a16="http://schemas.microsoft.com/office/drawing/2014/main" id="{F426D980-EDB5-D3A9-EF28-1FEAF14FFB4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424" r="587"/>
          <a:stretch/>
        </p:blipFill>
        <p:spPr bwMode="auto">
          <a:xfrm>
            <a:off x="20" y="10"/>
            <a:ext cx="5710632" cy="6857990"/>
          </a:xfrm>
          <a:custGeom>
            <a:avLst/>
            <a:gdLst/>
            <a:ahLst/>
            <a:cxnLst/>
            <a:rect l="l" t="t" r="r" b="b"/>
            <a:pathLst>
              <a:path w="5710652" h="6858000">
                <a:moveTo>
                  <a:pt x="4831301" y="0"/>
                </a:moveTo>
                <a:lnTo>
                  <a:pt x="5696109" y="0"/>
                </a:lnTo>
                <a:lnTo>
                  <a:pt x="5706418" y="42969"/>
                </a:lnTo>
                <a:cubicBezTo>
                  <a:pt x="5714414" y="100391"/>
                  <a:pt x="5711283" y="160329"/>
                  <a:pt x="5695333" y="219852"/>
                </a:cubicBezTo>
                <a:cubicBezTo>
                  <a:pt x="5631536" y="457945"/>
                  <a:pt x="5386806" y="599240"/>
                  <a:pt x="5148712" y="535443"/>
                </a:cubicBezTo>
                <a:cubicBezTo>
                  <a:pt x="4940381" y="479621"/>
                  <a:pt x="4806160" y="285271"/>
                  <a:pt x="4818599" y="78052"/>
                </a:cubicBezTo>
                <a:close/>
                <a:moveTo>
                  <a:pt x="0" y="0"/>
                </a:moveTo>
                <a:lnTo>
                  <a:pt x="545808" y="0"/>
                </a:lnTo>
                <a:lnTo>
                  <a:pt x="4212872" y="0"/>
                </a:lnTo>
                <a:lnTo>
                  <a:pt x="4204748" y="184996"/>
                </a:lnTo>
                <a:cubicBezTo>
                  <a:pt x="4203390" y="263520"/>
                  <a:pt x="4204263" y="341910"/>
                  <a:pt x="4207775" y="419995"/>
                </a:cubicBezTo>
                <a:cubicBezTo>
                  <a:pt x="4220964" y="709488"/>
                  <a:pt x="4449625" y="891535"/>
                  <a:pt x="4655737" y="1068099"/>
                </a:cubicBezTo>
                <a:cubicBezTo>
                  <a:pt x="5169527" y="1508061"/>
                  <a:pt x="5344373" y="2032158"/>
                  <a:pt x="5103604" y="2589405"/>
                </a:cubicBezTo>
                <a:cubicBezTo>
                  <a:pt x="5010230" y="2805523"/>
                  <a:pt x="4828675" y="2993264"/>
                  <a:pt x="4657611" y="3164269"/>
                </a:cubicBezTo>
                <a:cubicBezTo>
                  <a:pt x="4198817" y="3622744"/>
                  <a:pt x="4217616" y="4154456"/>
                  <a:pt x="4499219" y="4641255"/>
                </a:cubicBezTo>
                <a:cubicBezTo>
                  <a:pt x="4699839" y="4986832"/>
                  <a:pt x="4940395" y="5311556"/>
                  <a:pt x="5110950" y="5670858"/>
                </a:cubicBezTo>
                <a:cubicBezTo>
                  <a:pt x="5277001" y="6019042"/>
                  <a:pt x="5375520" y="6366409"/>
                  <a:pt x="5396522" y="6707670"/>
                </a:cubicBezTo>
                <a:lnTo>
                  <a:pt x="539889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graphicFrame>
        <p:nvGraphicFramePr>
          <p:cNvPr id="8198" name="TextBox 6">
            <a:extLst>
              <a:ext uri="{FF2B5EF4-FFF2-40B4-BE49-F238E27FC236}">
                <a16:creationId xmlns:a16="http://schemas.microsoft.com/office/drawing/2014/main" id="{5FFC36C4-6B41-DFC9-0419-B9C014337FF5}"/>
              </a:ext>
            </a:extLst>
          </p:cNvPr>
          <p:cNvGraphicFramePr/>
          <p:nvPr>
            <p:extLst>
              <p:ext uri="{D42A27DB-BD31-4B8C-83A1-F6EECF244321}">
                <p14:modId xmlns:p14="http://schemas.microsoft.com/office/powerpoint/2010/main" val="4094786743"/>
              </p:ext>
            </p:extLst>
          </p:nvPr>
        </p:nvGraphicFramePr>
        <p:xfrm>
          <a:off x="3628103" y="521110"/>
          <a:ext cx="8298426" cy="555522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6021544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031" name="Rectangle 1030">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33" name="Freeform: Shape 1032">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035" name="Background Fill">
            <a:extLst>
              <a:ext uri="{FF2B5EF4-FFF2-40B4-BE49-F238E27FC236}">
                <a16:creationId xmlns:a16="http://schemas.microsoft.com/office/drawing/2014/main" id="{68CA250C-CF5A-4736-9249-D6111F7C55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Фон украина Изображения – скачать бесплатно на Freepik">
            <a:extLst>
              <a:ext uri="{FF2B5EF4-FFF2-40B4-BE49-F238E27FC236}">
                <a16:creationId xmlns:a16="http://schemas.microsoft.com/office/drawing/2014/main" id="{58F09F2C-70D8-D3CC-F8CD-BD6926514040}"/>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r="25"/>
          <a:stretch/>
        </p:blipFill>
        <p:spPr bwMode="auto">
          <a:xfrm>
            <a:off x="-3049" y="10"/>
            <a:ext cx="12188932" cy="6857990"/>
          </a:xfrm>
          <a:prstGeom prst="rect">
            <a:avLst/>
          </a:prstGeom>
          <a:noFill/>
          <a:extLst>
            <a:ext uri="{909E8E84-426E-40DD-AFC4-6F175D3DCCD1}">
              <a14:hiddenFill xmlns:a14="http://schemas.microsoft.com/office/drawing/2010/main">
                <a:solidFill>
                  <a:srgbClr val="FFFFFF"/>
                </a:solidFill>
              </a14:hiddenFill>
            </a:ext>
          </a:extLst>
        </p:spPr>
      </p:pic>
      <p:sp useBgFill="1">
        <p:nvSpPr>
          <p:cNvPr id="1037" name="Freeform: Shape 1036">
            <a:extLst>
              <a:ext uri="{FF2B5EF4-FFF2-40B4-BE49-F238E27FC236}">
                <a16:creationId xmlns:a16="http://schemas.microsoft.com/office/drawing/2014/main" id="{21BF0945-C385-4C17-AB85-F84EA317E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9534478" y="3308630"/>
            <a:ext cx="2657521" cy="3554844"/>
          </a:xfrm>
          <a:custGeom>
            <a:avLst/>
            <a:gdLst>
              <a:gd name="connsiteX0" fmla="*/ 1231997 w 3761741"/>
              <a:gd name="connsiteY0" fmla="*/ 3753085 h 5031909"/>
              <a:gd name="connsiteX1" fmla="*/ 1491504 w 3761741"/>
              <a:gd name="connsiteY1" fmla="*/ 3915246 h 5031909"/>
              <a:gd name="connsiteX2" fmla="*/ 1372239 w 3761741"/>
              <a:gd name="connsiteY2" fmla="*/ 4360348 h 5031909"/>
              <a:gd name="connsiteX3" fmla="*/ 927138 w 3761741"/>
              <a:gd name="connsiteY3" fmla="*/ 4241084 h 5031909"/>
              <a:gd name="connsiteX4" fmla="*/ 1046403 w 3761741"/>
              <a:gd name="connsiteY4" fmla="*/ 3795982 h 5031909"/>
              <a:gd name="connsiteX5" fmla="*/ 1231997 w 3761741"/>
              <a:gd name="connsiteY5" fmla="*/ 3753085 h 5031909"/>
              <a:gd name="connsiteX6" fmla="*/ 1759997 w 3761741"/>
              <a:gd name="connsiteY6" fmla="*/ 3489191 h 5031909"/>
              <a:gd name="connsiteX7" fmla="*/ 1919508 w 3761741"/>
              <a:gd name="connsiteY7" fmla="*/ 3568587 h 5031909"/>
              <a:gd name="connsiteX8" fmla="*/ 1860512 w 3761741"/>
              <a:gd name="connsiteY8" fmla="*/ 3788765 h 5031909"/>
              <a:gd name="connsiteX9" fmla="*/ 1640334 w 3761741"/>
              <a:gd name="connsiteY9" fmla="*/ 3729768 h 5031909"/>
              <a:gd name="connsiteX10" fmla="*/ 1699331 w 3761741"/>
              <a:gd name="connsiteY10" fmla="*/ 3509591 h 5031909"/>
              <a:gd name="connsiteX11" fmla="*/ 1759997 w 3761741"/>
              <a:gd name="connsiteY11" fmla="*/ 3489191 h 5031909"/>
              <a:gd name="connsiteX12" fmla="*/ 0 w 3761741"/>
              <a:gd name="connsiteY12" fmla="*/ 0 h 5031909"/>
              <a:gd name="connsiteX13" fmla="*/ 3761741 w 3761741"/>
              <a:gd name="connsiteY13" fmla="*/ 0 h 5031909"/>
              <a:gd name="connsiteX14" fmla="*/ 3681829 w 3761741"/>
              <a:gd name="connsiteY14" fmla="*/ 50256 h 5031909"/>
              <a:gd name="connsiteX15" fmla="*/ 2937684 w 3761741"/>
              <a:gd name="connsiteY15" fmla="*/ 451413 h 5031909"/>
              <a:gd name="connsiteX16" fmla="*/ 2372686 w 3761741"/>
              <a:gd name="connsiteY16" fmla="*/ 1727662 h 5031909"/>
              <a:gd name="connsiteX17" fmla="*/ 2465529 w 3761741"/>
              <a:gd name="connsiteY17" fmla="*/ 2404960 h 5031909"/>
              <a:gd name="connsiteX18" fmla="*/ 1386395 w 3761741"/>
              <a:gd name="connsiteY18" fmla="*/ 3432457 h 5031909"/>
              <a:gd name="connsiteX19" fmla="*/ 717407 w 3761741"/>
              <a:gd name="connsiteY19" fmla="*/ 3749372 h 5031909"/>
              <a:gd name="connsiteX20" fmla="*/ 322998 w 3761741"/>
              <a:gd name="connsiteY20" fmla="*/ 4542230 h 5031909"/>
              <a:gd name="connsiteX21" fmla="*/ 7948 w 3761741"/>
              <a:gd name="connsiteY21" fmla="*/ 5025561 h 5031909"/>
              <a:gd name="connsiteX22" fmla="*/ 0 w 3761741"/>
              <a:gd name="connsiteY22" fmla="*/ 5031909 h 503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61741" h="5031909">
                <a:moveTo>
                  <a:pt x="1231997" y="3753085"/>
                </a:moveTo>
                <a:cubicBezTo>
                  <a:pt x="1336336" y="3760459"/>
                  <a:pt x="1435268" y="3817843"/>
                  <a:pt x="1491504" y="3915246"/>
                </a:cubicBezTo>
                <a:cubicBezTo>
                  <a:pt x="1581482" y="4071092"/>
                  <a:pt x="1528085" y="4270371"/>
                  <a:pt x="1372239" y="4360348"/>
                </a:cubicBezTo>
                <a:cubicBezTo>
                  <a:pt x="1216394" y="4450325"/>
                  <a:pt x="1017115" y="4396929"/>
                  <a:pt x="927138" y="4241084"/>
                </a:cubicBezTo>
                <a:cubicBezTo>
                  <a:pt x="837160" y="4085238"/>
                  <a:pt x="890557" y="3885959"/>
                  <a:pt x="1046403" y="3795982"/>
                </a:cubicBezTo>
                <a:cubicBezTo>
                  <a:pt x="1104845" y="3762240"/>
                  <a:pt x="1169394" y="3748660"/>
                  <a:pt x="1231997" y="3753085"/>
                </a:cubicBezTo>
                <a:close/>
                <a:moveTo>
                  <a:pt x="1759997" y="3489191"/>
                </a:moveTo>
                <a:cubicBezTo>
                  <a:pt x="1822331" y="3481456"/>
                  <a:pt x="1886126" y="3510769"/>
                  <a:pt x="1919508" y="3568587"/>
                </a:cubicBezTo>
                <a:cubicBezTo>
                  <a:pt x="1964017" y="3645679"/>
                  <a:pt x="1937603" y="3744256"/>
                  <a:pt x="1860512" y="3788765"/>
                </a:cubicBezTo>
                <a:cubicBezTo>
                  <a:pt x="1783420" y="3833274"/>
                  <a:pt x="1684844" y="3806860"/>
                  <a:pt x="1640334" y="3729768"/>
                </a:cubicBezTo>
                <a:cubicBezTo>
                  <a:pt x="1595825" y="3652677"/>
                  <a:pt x="1622238" y="3554100"/>
                  <a:pt x="1699331" y="3509591"/>
                </a:cubicBezTo>
                <a:cubicBezTo>
                  <a:pt x="1718604" y="3498464"/>
                  <a:pt x="1739219" y="3491769"/>
                  <a:pt x="1759997" y="3489191"/>
                </a:cubicBezTo>
                <a:close/>
                <a:moveTo>
                  <a:pt x="0" y="0"/>
                </a:moveTo>
                <a:lnTo>
                  <a:pt x="3761741" y="0"/>
                </a:lnTo>
                <a:lnTo>
                  <a:pt x="3681829" y="50256"/>
                </a:lnTo>
                <a:cubicBezTo>
                  <a:pt x="3438848" y="191089"/>
                  <a:pt x="3181881" y="311202"/>
                  <a:pt x="2937684" y="451413"/>
                </a:cubicBezTo>
                <a:cubicBezTo>
                  <a:pt x="2479845" y="715229"/>
                  <a:pt x="2214753" y="1139058"/>
                  <a:pt x="2372686" y="1727662"/>
                </a:cubicBezTo>
                <a:cubicBezTo>
                  <a:pt x="2431549" y="1947175"/>
                  <a:pt x="2491082" y="2185236"/>
                  <a:pt x="2465529" y="2404960"/>
                </a:cubicBezTo>
                <a:cubicBezTo>
                  <a:pt x="2399653" y="2971510"/>
                  <a:pt x="2011160" y="3315831"/>
                  <a:pt x="1386395" y="3432457"/>
                </a:cubicBezTo>
                <a:cubicBezTo>
                  <a:pt x="1135728" y="3479297"/>
                  <a:pt x="864140" y="3520006"/>
                  <a:pt x="717407" y="3749372"/>
                </a:cubicBezTo>
                <a:cubicBezTo>
                  <a:pt x="559240" y="3996927"/>
                  <a:pt x="433133" y="4268292"/>
                  <a:pt x="322998" y="4542230"/>
                </a:cubicBezTo>
                <a:cubicBezTo>
                  <a:pt x="247175" y="4731198"/>
                  <a:pt x="151079" y="4898056"/>
                  <a:pt x="7948" y="5025561"/>
                </a:cubicBezTo>
                <a:lnTo>
                  <a:pt x="0" y="5031909"/>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 name="TextBox 4">
            <a:extLst>
              <a:ext uri="{FF2B5EF4-FFF2-40B4-BE49-F238E27FC236}">
                <a16:creationId xmlns:a16="http://schemas.microsoft.com/office/drawing/2014/main" id="{16608EB4-21F1-A3B7-DADE-787B2E19B3F2}"/>
              </a:ext>
            </a:extLst>
          </p:cNvPr>
          <p:cNvSpPr txBox="1"/>
          <p:nvPr/>
        </p:nvSpPr>
        <p:spPr>
          <a:xfrm>
            <a:off x="3873908" y="2428567"/>
            <a:ext cx="4060723" cy="707886"/>
          </a:xfrm>
          <a:prstGeom prst="rect">
            <a:avLst/>
          </a:prstGeom>
          <a:noFill/>
        </p:spPr>
        <p:txBody>
          <a:bodyPr wrap="square" rtlCol="0">
            <a:spAutoFit/>
          </a:bodyPr>
          <a:lstStyle/>
          <a:p>
            <a:pPr algn="ctr"/>
            <a:r>
              <a:rPr lang="uk-UA" sz="4000" dirty="0"/>
              <a:t>Дякую за увагу!</a:t>
            </a:r>
            <a:endParaRPr lang="ru-UA" sz="4000" dirty="0"/>
          </a:p>
        </p:txBody>
      </p:sp>
    </p:spTree>
    <p:extLst>
      <p:ext uri="{BB962C8B-B14F-4D97-AF65-F5344CB8AC3E}">
        <p14:creationId xmlns:p14="http://schemas.microsoft.com/office/powerpoint/2010/main" val="31069582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Гумор на війні_лектюра">
            <a:extLst>
              <a:ext uri="{FF2B5EF4-FFF2-40B4-BE49-F238E27FC236}">
                <a16:creationId xmlns:a16="http://schemas.microsoft.com/office/drawing/2014/main" id="{370E556E-F3E1-B461-C8D8-426D6FC8570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38100"/>
            <a:ext cx="7197213" cy="4934565"/>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2054" name="TextBox 1">
            <a:extLst>
              <a:ext uri="{FF2B5EF4-FFF2-40B4-BE49-F238E27FC236}">
                <a16:creationId xmlns:a16="http://schemas.microsoft.com/office/drawing/2014/main" id="{FE79D792-F04F-799D-B027-B44A8413B1A8}"/>
              </a:ext>
            </a:extLst>
          </p:cNvPr>
          <p:cNvGraphicFramePr/>
          <p:nvPr>
            <p:extLst>
              <p:ext uri="{D42A27DB-BD31-4B8C-83A1-F6EECF244321}">
                <p14:modId xmlns:p14="http://schemas.microsoft.com/office/powerpoint/2010/main" val="2451283998"/>
              </p:ext>
            </p:extLst>
          </p:nvPr>
        </p:nvGraphicFramePr>
        <p:xfrm>
          <a:off x="5713583" y="2610683"/>
          <a:ext cx="6478417" cy="424731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7585888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13"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76BDF4D-4826-490A-8307-7247A295E2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Freeform: Shape 16">
            <a:extLst>
              <a:ext uri="{FF2B5EF4-FFF2-40B4-BE49-F238E27FC236}">
                <a16:creationId xmlns:a16="http://schemas.microsoft.com/office/drawing/2014/main" id="{2E0FF4CF-25CB-4537-9BBF-28B36C76BE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65328" y="1352190"/>
            <a:ext cx="7823624" cy="5505810"/>
          </a:xfrm>
          <a:custGeom>
            <a:avLst/>
            <a:gdLst>
              <a:gd name="connsiteX0" fmla="*/ 7676365 w 7823624"/>
              <a:gd name="connsiteY0" fmla="*/ 583688 h 5505810"/>
              <a:gd name="connsiteX1" fmla="*/ 7807957 w 7823624"/>
              <a:gd name="connsiteY1" fmla="*/ 609260 h 5505810"/>
              <a:gd name="connsiteX2" fmla="*/ 7823624 w 7823624"/>
              <a:gd name="connsiteY2" fmla="*/ 618028 h 5505810"/>
              <a:gd name="connsiteX3" fmla="*/ 7823624 w 7823624"/>
              <a:gd name="connsiteY3" fmla="*/ 1356037 h 5505810"/>
              <a:gd name="connsiteX4" fmla="*/ 7783921 w 7823624"/>
              <a:gd name="connsiteY4" fmla="*/ 1367061 h 5505810"/>
              <a:gd name="connsiteX5" fmla="*/ 7685829 w 7823624"/>
              <a:gd name="connsiteY5" fmla="*/ 1364631 h 5505810"/>
              <a:gd name="connsiteX6" fmla="*/ 7556041 w 7823624"/>
              <a:gd name="connsiteY6" fmla="*/ 1308528 h 5505810"/>
              <a:gd name="connsiteX7" fmla="*/ 7412440 w 7823624"/>
              <a:gd name="connsiteY7" fmla="*/ 765688 h 5505810"/>
              <a:gd name="connsiteX8" fmla="*/ 7676365 w 7823624"/>
              <a:gd name="connsiteY8" fmla="*/ 583688 h 5505810"/>
              <a:gd name="connsiteX9" fmla="*/ 7062857 w 7823624"/>
              <a:gd name="connsiteY9" fmla="*/ 396783 h 5505810"/>
              <a:gd name="connsiteX10" fmla="*/ 7127059 w 7823624"/>
              <a:gd name="connsiteY10" fmla="*/ 424535 h 5505810"/>
              <a:gd name="connsiteX11" fmla="*/ 7198094 w 7823624"/>
              <a:gd name="connsiteY11" fmla="*/ 693059 h 5505810"/>
              <a:gd name="connsiteX12" fmla="*/ 7099157 w 7823624"/>
              <a:gd name="connsiteY12" fmla="*/ 778505 h 5505810"/>
              <a:gd name="connsiteX13" fmla="*/ 7034998 w 7823624"/>
              <a:gd name="connsiteY13" fmla="*/ 780480 h 5505810"/>
              <a:gd name="connsiteX14" fmla="*/ 6970795 w 7823624"/>
              <a:gd name="connsiteY14" fmla="*/ 752727 h 5505810"/>
              <a:gd name="connsiteX15" fmla="*/ 6899760 w 7823624"/>
              <a:gd name="connsiteY15" fmla="*/ 484203 h 5505810"/>
              <a:gd name="connsiteX16" fmla="*/ 7062857 w 7823624"/>
              <a:gd name="connsiteY16" fmla="*/ 396783 h 5505810"/>
              <a:gd name="connsiteX17" fmla="*/ 1780739 w 7823624"/>
              <a:gd name="connsiteY17" fmla="*/ 1190 h 5505810"/>
              <a:gd name="connsiteX18" fmla="*/ 2850847 w 7823624"/>
              <a:gd name="connsiteY18" fmla="*/ 384530 h 5505810"/>
              <a:gd name="connsiteX19" fmla="*/ 3809413 w 7823624"/>
              <a:gd name="connsiteY19" fmla="*/ 1153764 h 5505810"/>
              <a:gd name="connsiteX20" fmla="*/ 5160376 w 7823624"/>
              <a:gd name="connsiteY20" fmla="*/ 1003825 h 5505810"/>
              <a:gd name="connsiteX21" fmla="*/ 5677238 w 7823624"/>
              <a:gd name="connsiteY21" fmla="*/ 480424 h 5505810"/>
              <a:gd name="connsiteX22" fmla="*/ 7082965 w 7823624"/>
              <a:gd name="connsiteY22" fmla="*/ 1065272 h 5505810"/>
              <a:gd name="connsiteX23" fmla="*/ 7687818 w 7823624"/>
              <a:gd name="connsiteY23" fmla="*/ 1625585 h 5505810"/>
              <a:gd name="connsiteX24" fmla="*/ 7823624 w 7823624"/>
              <a:gd name="connsiteY24" fmla="*/ 1633445 h 5505810"/>
              <a:gd name="connsiteX25" fmla="*/ 7823624 w 7823624"/>
              <a:gd name="connsiteY25" fmla="*/ 5505810 h 5505810"/>
              <a:gd name="connsiteX26" fmla="*/ 1419133 w 7823624"/>
              <a:gd name="connsiteY26" fmla="*/ 5505810 h 5505810"/>
              <a:gd name="connsiteX27" fmla="*/ 1422753 w 7823624"/>
              <a:gd name="connsiteY27" fmla="*/ 5488656 h 5505810"/>
              <a:gd name="connsiteX28" fmla="*/ 1543078 w 7823624"/>
              <a:gd name="connsiteY28" fmla="*/ 4961644 h 5505810"/>
              <a:gd name="connsiteX29" fmla="*/ 1334564 w 7823624"/>
              <a:gd name="connsiteY29" fmla="*/ 4133160 h 5505810"/>
              <a:gd name="connsiteX30" fmla="*/ 670875 w 7823624"/>
              <a:gd name="connsiteY30" fmla="*/ 3489628 h 5505810"/>
              <a:gd name="connsiteX31" fmla="*/ 499515 w 7823624"/>
              <a:gd name="connsiteY31" fmla="*/ 578153 h 5505810"/>
              <a:gd name="connsiteX32" fmla="*/ 1780739 w 7823624"/>
              <a:gd name="connsiteY32" fmla="*/ 1190 h 5505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7823624" h="5505810">
                <a:moveTo>
                  <a:pt x="7676365" y="583688"/>
                </a:moveTo>
                <a:cubicBezTo>
                  <a:pt x="7719804" y="582304"/>
                  <a:pt x="7764489" y="590613"/>
                  <a:pt x="7807957" y="609260"/>
                </a:cubicBezTo>
                <a:lnTo>
                  <a:pt x="7823624" y="618028"/>
                </a:lnTo>
                <a:lnTo>
                  <a:pt x="7823624" y="1356037"/>
                </a:lnTo>
                <a:lnTo>
                  <a:pt x="7783921" y="1367061"/>
                </a:lnTo>
                <a:cubicBezTo>
                  <a:pt x="7751926" y="1371702"/>
                  <a:pt x="7718882" y="1370985"/>
                  <a:pt x="7685829" y="1364631"/>
                </a:cubicBezTo>
                <a:cubicBezTo>
                  <a:pt x="7641760" y="1356162"/>
                  <a:pt x="7597675" y="1337676"/>
                  <a:pt x="7556041" y="1308528"/>
                </a:cubicBezTo>
                <a:cubicBezTo>
                  <a:pt x="7389499" y="1191936"/>
                  <a:pt x="7325207" y="948898"/>
                  <a:pt x="7412440" y="765688"/>
                </a:cubicBezTo>
                <a:cubicBezTo>
                  <a:pt x="7466961" y="651183"/>
                  <a:pt x="7567768" y="587147"/>
                  <a:pt x="7676365" y="583688"/>
                </a:cubicBezTo>
                <a:close/>
                <a:moveTo>
                  <a:pt x="7062857" y="396783"/>
                </a:moveTo>
                <a:cubicBezTo>
                  <a:pt x="7084657" y="400973"/>
                  <a:pt x="7106463" y="410117"/>
                  <a:pt x="7127059" y="424535"/>
                </a:cubicBezTo>
                <a:cubicBezTo>
                  <a:pt x="7209442" y="482209"/>
                  <a:pt x="7241245" y="602433"/>
                  <a:pt x="7198094" y="693059"/>
                </a:cubicBezTo>
                <a:cubicBezTo>
                  <a:pt x="7176519" y="738373"/>
                  <a:pt x="7140289" y="767709"/>
                  <a:pt x="7099157" y="778505"/>
                </a:cubicBezTo>
                <a:cubicBezTo>
                  <a:pt x="7078590" y="783905"/>
                  <a:pt x="7056797" y="784670"/>
                  <a:pt x="7034998" y="780480"/>
                </a:cubicBezTo>
                <a:cubicBezTo>
                  <a:pt x="7013198" y="776289"/>
                  <a:pt x="6991391" y="767146"/>
                  <a:pt x="6970795" y="752727"/>
                </a:cubicBezTo>
                <a:cubicBezTo>
                  <a:pt x="6888412" y="695052"/>
                  <a:pt x="6856608" y="574829"/>
                  <a:pt x="6899760" y="484203"/>
                </a:cubicBezTo>
                <a:cubicBezTo>
                  <a:pt x="6932124" y="416232"/>
                  <a:pt x="6997458" y="384213"/>
                  <a:pt x="7062857" y="396783"/>
                </a:cubicBezTo>
                <a:close/>
                <a:moveTo>
                  <a:pt x="1780739" y="1190"/>
                </a:moveTo>
                <a:cubicBezTo>
                  <a:pt x="2129768" y="14988"/>
                  <a:pt x="2488852" y="148495"/>
                  <a:pt x="2850847" y="384530"/>
                </a:cubicBezTo>
                <a:cubicBezTo>
                  <a:pt x="3184362" y="601036"/>
                  <a:pt x="3487788" y="901267"/>
                  <a:pt x="3809413" y="1153764"/>
                </a:cubicBezTo>
                <a:cubicBezTo>
                  <a:pt x="4262448" y="1508236"/>
                  <a:pt x="4750558" y="1545992"/>
                  <a:pt x="5160376" y="1003825"/>
                </a:cubicBezTo>
                <a:cubicBezTo>
                  <a:pt x="5313232" y="801671"/>
                  <a:pt x="5481196" y="587300"/>
                  <a:pt x="5677238" y="480424"/>
                </a:cubicBezTo>
                <a:cubicBezTo>
                  <a:pt x="6182723" y="204840"/>
                  <a:pt x="6667481" y="431193"/>
                  <a:pt x="7082965" y="1065272"/>
                </a:cubicBezTo>
                <a:cubicBezTo>
                  <a:pt x="7249706" y="1319645"/>
                  <a:pt x="7421998" y="1601453"/>
                  <a:pt x="7687818" y="1625585"/>
                </a:cubicBezTo>
                <a:lnTo>
                  <a:pt x="7823624" y="1633445"/>
                </a:lnTo>
                <a:lnTo>
                  <a:pt x="7823624" y="5505810"/>
                </a:lnTo>
                <a:lnTo>
                  <a:pt x="1419133" y="5505810"/>
                </a:lnTo>
                <a:lnTo>
                  <a:pt x="1422753" y="5488656"/>
                </a:lnTo>
                <a:cubicBezTo>
                  <a:pt x="1462649" y="5312984"/>
                  <a:pt x="1506176" y="5138278"/>
                  <a:pt x="1543078" y="4961644"/>
                </a:cubicBezTo>
                <a:cubicBezTo>
                  <a:pt x="1609806" y="4640258"/>
                  <a:pt x="1539760" y="4343419"/>
                  <a:pt x="1334564" y="4133160"/>
                </a:cubicBezTo>
                <a:cubicBezTo>
                  <a:pt x="1117562" y="3910930"/>
                  <a:pt x="900716" y="3685928"/>
                  <a:pt x="670875" y="3489628"/>
                </a:cubicBezTo>
                <a:cubicBezTo>
                  <a:pt x="-321639" y="2642174"/>
                  <a:pt x="-67393" y="1165752"/>
                  <a:pt x="499515" y="578153"/>
                </a:cubicBezTo>
                <a:cubicBezTo>
                  <a:pt x="899852" y="163598"/>
                  <a:pt x="1331986" y="-16550"/>
                  <a:pt x="1780739" y="119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36633A95-AB31-7F7F-0F5B-1331CB09F40E}"/>
              </a:ext>
            </a:extLst>
          </p:cNvPr>
          <p:cNvSpPr txBox="1"/>
          <p:nvPr/>
        </p:nvSpPr>
        <p:spPr>
          <a:xfrm>
            <a:off x="609599" y="232968"/>
            <a:ext cx="3519949" cy="5610614"/>
          </a:xfrm>
          <a:prstGeom prst="rect">
            <a:avLst/>
          </a:prstGeom>
        </p:spPr>
        <p:txBody>
          <a:bodyPr vert="horz" lIns="91440" tIns="45720" rIns="91440" bIns="45720" rtlCol="0">
            <a:normAutofit/>
          </a:bodyPr>
          <a:lstStyle/>
          <a:p>
            <a:pPr>
              <a:spcAft>
                <a:spcPts val="600"/>
              </a:spcAft>
              <a:buClr>
                <a:schemeClr val="accent5"/>
              </a:buClr>
            </a:pPr>
            <a:r>
              <a:rPr lang="en-US" sz="1400" b="1" dirty="0" err="1">
                <a:effectLst/>
              </a:rPr>
              <a:t>кілька</a:t>
            </a:r>
            <a:r>
              <a:rPr lang="en-US" sz="1400" b="1" dirty="0">
                <a:effectLst/>
              </a:rPr>
              <a:t> </a:t>
            </a:r>
            <a:r>
              <a:rPr lang="en-US" sz="1400" b="1" dirty="0" err="1">
                <a:effectLst/>
              </a:rPr>
              <a:t>причин</a:t>
            </a:r>
            <a:r>
              <a:rPr lang="en-US" sz="1400" b="1" dirty="0">
                <a:effectLst/>
              </a:rPr>
              <a:t>, </a:t>
            </a:r>
            <a:r>
              <a:rPr lang="en-US" sz="1400" b="1" dirty="0" err="1">
                <a:effectLst/>
              </a:rPr>
              <a:t>чому</a:t>
            </a:r>
            <a:r>
              <a:rPr lang="en-US" sz="1400" b="1" dirty="0">
                <a:effectLst/>
              </a:rPr>
              <a:t> </a:t>
            </a:r>
            <a:r>
              <a:rPr lang="en-US" sz="1400" b="1" dirty="0" err="1">
                <a:effectLst/>
              </a:rPr>
              <a:t>сміх</a:t>
            </a:r>
            <a:r>
              <a:rPr lang="en-US" sz="1400" b="1" dirty="0">
                <a:effectLst/>
              </a:rPr>
              <a:t> є </a:t>
            </a:r>
            <a:r>
              <a:rPr lang="en-US" sz="1400" b="1" dirty="0" err="1">
                <a:effectLst/>
              </a:rPr>
              <a:t>актуальним</a:t>
            </a:r>
            <a:r>
              <a:rPr lang="en-US" sz="1400" b="1" dirty="0">
                <a:effectLst/>
              </a:rPr>
              <a:t> </a:t>
            </a:r>
            <a:r>
              <a:rPr lang="en-US" sz="1400" b="1" dirty="0" err="1">
                <a:effectLst/>
              </a:rPr>
              <a:t>на</a:t>
            </a:r>
            <a:r>
              <a:rPr lang="en-US" sz="1400" b="1" dirty="0">
                <a:effectLst/>
              </a:rPr>
              <a:t> </a:t>
            </a:r>
            <a:r>
              <a:rPr lang="en-US" sz="1400" b="1" dirty="0" err="1">
                <a:effectLst/>
              </a:rPr>
              <a:t>війні</a:t>
            </a:r>
            <a:r>
              <a:rPr lang="en-US" sz="1400" b="1" dirty="0">
                <a:effectLst/>
              </a:rPr>
              <a:t>:</a:t>
            </a:r>
          </a:p>
          <a:p>
            <a:pPr>
              <a:spcAft>
                <a:spcPts val="600"/>
              </a:spcAft>
              <a:buClr>
                <a:schemeClr val="accent5"/>
              </a:buClr>
            </a:pPr>
            <a:r>
              <a:rPr lang="uk-UA" sz="1400" b="1" dirty="0">
                <a:effectLst/>
              </a:rPr>
              <a:t>- </a:t>
            </a:r>
            <a:r>
              <a:rPr lang="en-US" sz="1400" b="1" dirty="0" err="1">
                <a:effectLst/>
              </a:rPr>
              <a:t>Зняття</a:t>
            </a:r>
            <a:r>
              <a:rPr lang="en-US" sz="1400" b="1" dirty="0">
                <a:effectLst/>
              </a:rPr>
              <a:t> </a:t>
            </a:r>
            <a:r>
              <a:rPr lang="en-US" sz="1400" b="1" dirty="0" err="1">
                <a:effectLst/>
              </a:rPr>
              <a:t>напруги</a:t>
            </a:r>
            <a:endParaRPr lang="en-US" sz="1400" b="1" dirty="0">
              <a:effectLst/>
            </a:endParaRPr>
          </a:p>
          <a:p>
            <a:pPr>
              <a:spcAft>
                <a:spcPts val="600"/>
              </a:spcAft>
              <a:buClr>
                <a:schemeClr val="accent5"/>
              </a:buClr>
            </a:pPr>
            <a:r>
              <a:rPr lang="uk-UA" sz="1400" b="1" dirty="0">
                <a:effectLst/>
              </a:rPr>
              <a:t>- </a:t>
            </a:r>
            <a:r>
              <a:rPr lang="en-US" sz="1400" b="1" dirty="0" err="1">
                <a:effectLst/>
              </a:rPr>
              <a:t>Зміцнення</a:t>
            </a:r>
            <a:r>
              <a:rPr lang="en-US" sz="1400" b="1" dirty="0">
                <a:effectLst/>
              </a:rPr>
              <a:t> </a:t>
            </a:r>
            <a:r>
              <a:rPr lang="en-US" sz="1400" b="1" dirty="0" err="1">
                <a:effectLst/>
              </a:rPr>
              <a:t>морального</a:t>
            </a:r>
            <a:r>
              <a:rPr lang="en-US" sz="1400" b="1" dirty="0">
                <a:effectLst/>
              </a:rPr>
              <a:t> </a:t>
            </a:r>
            <a:r>
              <a:rPr lang="en-US" sz="1400" b="1" dirty="0" err="1">
                <a:effectLst/>
              </a:rPr>
              <a:t>духу</a:t>
            </a:r>
            <a:endParaRPr lang="en-US" sz="1400" b="1" dirty="0"/>
          </a:p>
          <a:p>
            <a:pPr>
              <a:spcAft>
                <a:spcPts val="600"/>
              </a:spcAft>
              <a:buClr>
                <a:schemeClr val="accent5"/>
              </a:buClr>
            </a:pPr>
            <a:r>
              <a:rPr lang="uk-UA" sz="1400" b="1" dirty="0">
                <a:effectLst/>
              </a:rPr>
              <a:t>- </a:t>
            </a:r>
            <a:r>
              <a:rPr lang="en-US" sz="1400" b="1" dirty="0" err="1">
                <a:effectLst/>
              </a:rPr>
              <a:t>Подолання</a:t>
            </a:r>
            <a:r>
              <a:rPr lang="en-US" sz="1400" b="1" dirty="0">
                <a:effectLst/>
              </a:rPr>
              <a:t> </a:t>
            </a:r>
            <a:r>
              <a:rPr lang="en-US" sz="1400" b="1" dirty="0" err="1">
                <a:effectLst/>
              </a:rPr>
              <a:t>травм</a:t>
            </a:r>
            <a:endParaRPr lang="en-US" sz="1400" b="1" dirty="0">
              <a:effectLst/>
            </a:endParaRPr>
          </a:p>
          <a:p>
            <a:pPr>
              <a:spcAft>
                <a:spcPts val="600"/>
              </a:spcAft>
              <a:buClr>
                <a:schemeClr val="accent5"/>
              </a:buClr>
            </a:pPr>
            <a:r>
              <a:rPr lang="uk-UA" sz="1400" b="1" dirty="0">
                <a:effectLst/>
              </a:rPr>
              <a:t> - </a:t>
            </a:r>
            <a:r>
              <a:rPr lang="en-US" sz="1400" b="1" dirty="0" err="1">
                <a:effectLst/>
              </a:rPr>
              <a:t>Збереження</a:t>
            </a:r>
            <a:r>
              <a:rPr lang="en-US" sz="1400" b="1" dirty="0">
                <a:effectLst/>
              </a:rPr>
              <a:t> </a:t>
            </a:r>
            <a:r>
              <a:rPr lang="en-US" sz="1400" b="1" dirty="0" err="1">
                <a:effectLst/>
              </a:rPr>
              <a:t>людяності</a:t>
            </a:r>
            <a:endParaRPr lang="en-US" sz="1400" b="1" dirty="0"/>
          </a:p>
          <a:p>
            <a:pPr>
              <a:spcAft>
                <a:spcPts val="600"/>
              </a:spcAft>
              <a:buClr>
                <a:schemeClr val="accent5"/>
              </a:buClr>
            </a:pPr>
            <a:r>
              <a:rPr lang="uk-UA" sz="1400" b="1" dirty="0">
                <a:effectLst/>
              </a:rPr>
              <a:t>- </a:t>
            </a:r>
            <a:r>
              <a:rPr lang="en-US" sz="1400" b="1" dirty="0" err="1">
                <a:effectLst/>
              </a:rPr>
              <a:t>Висміювання</a:t>
            </a:r>
            <a:r>
              <a:rPr lang="en-US" sz="1400" b="1" dirty="0">
                <a:effectLst/>
              </a:rPr>
              <a:t> </a:t>
            </a:r>
            <a:r>
              <a:rPr lang="en-US" sz="1400" b="1" dirty="0" err="1">
                <a:effectLst/>
              </a:rPr>
              <a:t>ворога</a:t>
            </a:r>
            <a:endParaRPr lang="en-US" sz="1400" b="1" dirty="0">
              <a:effectLst/>
            </a:endParaRPr>
          </a:p>
          <a:p>
            <a:pPr>
              <a:spcAft>
                <a:spcPts val="600"/>
              </a:spcAft>
              <a:buClr>
                <a:schemeClr val="accent5"/>
              </a:buClr>
            </a:pPr>
            <a:r>
              <a:rPr lang="uk-UA" sz="1400" dirty="0">
                <a:effectLst/>
              </a:rPr>
              <a:t>	</a:t>
            </a:r>
            <a:endParaRPr lang="en-US" sz="1400" dirty="0"/>
          </a:p>
        </p:txBody>
      </p:sp>
      <p:pic>
        <p:nvPicPr>
          <p:cNvPr id="3" name="Рисунок 2" descr="Изображение выглядит как одежда, Человеческое лицо, человек, мультфильм&#10;&#10;Автоматически созданное описание">
            <a:extLst>
              <a:ext uri="{FF2B5EF4-FFF2-40B4-BE49-F238E27FC236}">
                <a16:creationId xmlns:a16="http://schemas.microsoft.com/office/drawing/2014/main" id="{2936A57B-C859-54A6-1722-D6FDC236CE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55239" y="1455174"/>
            <a:ext cx="6931946" cy="4627074"/>
          </a:xfrm>
          <a:prstGeom prst="rect">
            <a:avLst/>
          </a:prstGeom>
        </p:spPr>
      </p:pic>
      <p:sp>
        <p:nvSpPr>
          <p:cNvPr id="5" name="TextBox 4">
            <a:extLst>
              <a:ext uri="{FF2B5EF4-FFF2-40B4-BE49-F238E27FC236}">
                <a16:creationId xmlns:a16="http://schemas.microsoft.com/office/drawing/2014/main" id="{D899D66E-F71D-6515-2D65-11489473AC99}"/>
              </a:ext>
            </a:extLst>
          </p:cNvPr>
          <p:cNvSpPr txBox="1"/>
          <p:nvPr/>
        </p:nvSpPr>
        <p:spPr>
          <a:xfrm>
            <a:off x="190920" y="3024552"/>
            <a:ext cx="4171360" cy="3370153"/>
          </a:xfrm>
          <a:prstGeom prst="rect">
            <a:avLst/>
          </a:prstGeom>
          <a:noFill/>
        </p:spPr>
        <p:txBody>
          <a:bodyPr wrap="square" rtlCol="0">
            <a:spAutoFit/>
          </a:bodyPr>
          <a:lstStyle/>
          <a:p>
            <a:pPr>
              <a:spcAft>
                <a:spcPts val="600"/>
              </a:spcAft>
              <a:buClr>
                <a:schemeClr val="accent5"/>
              </a:buClr>
            </a:pPr>
            <a:r>
              <a:rPr lang="uk-UA" sz="1800" dirty="0">
                <a:effectLst/>
              </a:rPr>
              <a:t>	</a:t>
            </a:r>
            <a:r>
              <a:rPr lang="en-US" sz="2000" b="1" dirty="0" err="1">
                <a:effectLst/>
              </a:rPr>
              <a:t>Звичайно</a:t>
            </a:r>
            <a:r>
              <a:rPr lang="en-US" sz="2000" b="1" dirty="0">
                <a:effectLst/>
              </a:rPr>
              <a:t>, </a:t>
            </a:r>
            <a:r>
              <a:rPr lang="en-US" sz="2000" b="1" dirty="0" err="1">
                <a:effectLst/>
              </a:rPr>
              <a:t>сміх</a:t>
            </a:r>
            <a:r>
              <a:rPr lang="en-US" sz="2000" b="1" dirty="0">
                <a:effectLst/>
              </a:rPr>
              <a:t> </a:t>
            </a:r>
            <a:r>
              <a:rPr lang="en-US" sz="2000" b="1" dirty="0" err="1">
                <a:effectLst/>
              </a:rPr>
              <a:t>не</a:t>
            </a:r>
            <a:r>
              <a:rPr lang="en-US" sz="2000" b="1" dirty="0">
                <a:effectLst/>
              </a:rPr>
              <a:t> </a:t>
            </a:r>
            <a:r>
              <a:rPr lang="en-US" sz="2000" b="1" dirty="0" err="1">
                <a:effectLst/>
              </a:rPr>
              <a:t>повинен</a:t>
            </a:r>
            <a:r>
              <a:rPr lang="en-US" sz="2000" b="1" dirty="0">
                <a:effectLst/>
              </a:rPr>
              <a:t> </a:t>
            </a:r>
            <a:r>
              <a:rPr lang="en-US" sz="2000" b="1" dirty="0" err="1">
                <a:effectLst/>
              </a:rPr>
              <a:t>бути</a:t>
            </a:r>
            <a:r>
              <a:rPr lang="en-US" sz="2000" b="1" dirty="0">
                <a:effectLst/>
              </a:rPr>
              <a:t> </a:t>
            </a:r>
            <a:r>
              <a:rPr lang="en-US" sz="2000" b="1" dirty="0" err="1">
                <a:effectLst/>
              </a:rPr>
              <a:t>неповажним</a:t>
            </a:r>
            <a:r>
              <a:rPr lang="en-US" sz="2000" b="1" dirty="0">
                <a:effectLst/>
              </a:rPr>
              <a:t> </a:t>
            </a:r>
            <a:r>
              <a:rPr lang="en-US" sz="2000" b="1" dirty="0" err="1">
                <a:effectLst/>
              </a:rPr>
              <a:t>чи</a:t>
            </a:r>
            <a:r>
              <a:rPr lang="en-US" sz="2000" b="1" dirty="0">
                <a:effectLst/>
              </a:rPr>
              <a:t> </a:t>
            </a:r>
            <a:r>
              <a:rPr lang="en-US" sz="2000" b="1" dirty="0" err="1">
                <a:effectLst/>
              </a:rPr>
              <a:t>некоректним</a:t>
            </a:r>
            <a:r>
              <a:rPr lang="en-US" sz="2000" b="1" dirty="0">
                <a:effectLst/>
              </a:rPr>
              <a:t>. </a:t>
            </a:r>
            <a:endParaRPr lang="uk-UA" sz="2000" b="1" dirty="0">
              <a:effectLst/>
            </a:endParaRPr>
          </a:p>
          <a:p>
            <a:pPr>
              <a:spcAft>
                <a:spcPts val="600"/>
              </a:spcAft>
              <a:buClr>
                <a:schemeClr val="accent5"/>
              </a:buClr>
            </a:pPr>
            <a:r>
              <a:rPr lang="uk-UA" sz="2000" b="1" dirty="0"/>
              <a:t>	</a:t>
            </a:r>
          </a:p>
          <a:p>
            <a:pPr>
              <a:spcAft>
                <a:spcPts val="600"/>
              </a:spcAft>
              <a:buClr>
                <a:schemeClr val="accent5"/>
              </a:buClr>
            </a:pPr>
            <a:r>
              <a:rPr lang="uk-UA" sz="2000" b="1" dirty="0">
                <a:effectLst/>
              </a:rPr>
              <a:t>	</a:t>
            </a:r>
            <a:r>
              <a:rPr lang="en-US" sz="2000" b="1" dirty="0" err="1">
                <a:effectLst/>
              </a:rPr>
              <a:t>Проте</a:t>
            </a:r>
            <a:r>
              <a:rPr lang="en-US" sz="2000" b="1" dirty="0">
                <a:effectLst/>
              </a:rPr>
              <a:t> в </a:t>
            </a:r>
            <a:r>
              <a:rPr lang="en-US" sz="2000" b="1" dirty="0" err="1">
                <a:effectLst/>
              </a:rPr>
              <a:t>належному</a:t>
            </a:r>
            <a:r>
              <a:rPr lang="en-US" sz="2000" b="1" dirty="0">
                <a:effectLst/>
              </a:rPr>
              <a:t> </a:t>
            </a:r>
            <a:r>
              <a:rPr lang="en-US" sz="2000" b="1" dirty="0" err="1">
                <a:effectLst/>
              </a:rPr>
              <a:t>контексті</a:t>
            </a:r>
            <a:r>
              <a:rPr lang="en-US" sz="2000" b="1" dirty="0">
                <a:effectLst/>
              </a:rPr>
              <a:t> </a:t>
            </a:r>
            <a:r>
              <a:rPr lang="en-US" sz="2000" b="1" dirty="0" err="1">
                <a:effectLst/>
              </a:rPr>
              <a:t>він</a:t>
            </a:r>
            <a:r>
              <a:rPr lang="en-US" sz="2000" b="1" dirty="0">
                <a:effectLst/>
              </a:rPr>
              <a:t> </a:t>
            </a:r>
            <a:r>
              <a:rPr lang="en-US" sz="2000" b="1" dirty="0" err="1">
                <a:effectLst/>
              </a:rPr>
              <a:t>може</a:t>
            </a:r>
            <a:r>
              <a:rPr lang="en-US" sz="2000" b="1" dirty="0">
                <a:effectLst/>
              </a:rPr>
              <a:t> </a:t>
            </a:r>
            <a:r>
              <a:rPr lang="en-US" sz="2000" b="1" dirty="0" err="1">
                <a:effectLst/>
              </a:rPr>
              <a:t>стати</a:t>
            </a:r>
            <a:r>
              <a:rPr lang="en-US" sz="2000" b="1" dirty="0">
                <a:effectLst/>
              </a:rPr>
              <a:t> </a:t>
            </a:r>
            <a:r>
              <a:rPr lang="en-US" sz="2000" b="1" dirty="0" err="1">
                <a:effectLst/>
              </a:rPr>
              <a:t>важливим</a:t>
            </a:r>
            <a:r>
              <a:rPr lang="en-US" sz="2000" b="1" dirty="0">
                <a:effectLst/>
              </a:rPr>
              <a:t> </a:t>
            </a:r>
            <a:r>
              <a:rPr lang="en-US" sz="2000" b="1" dirty="0" err="1">
                <a:effectLst/>
              </a:rPr>
              <a:t>інструментом</a:t>
            </a:r>
            <a:r>
              <a:rPr lang="en-US" sz="2000" b="1" dirty="0">
                <a:effectLst/>
              </a:rPr>
              <a:t> </a:t>
            </a:r>
            <a:r>
              <a:rPr lang="en-US" sz="2000" b="1" dirty="0" err="1">
                <a:effectLst/>
              </a:rPr>
              <a:t>для</a:t>
            </a:r>
            <a:r>
              <a:rPr lang="en-US" sz="2000" b="1" dirty="0">
                <a:effectLst/>
              </a:rPr>
              <a:t> </a:t>
            </a:r>
            <a:r>
              <a:rPr lang="en-US" sz="2000" b="1" dirty="0" err="1">
                <a:effectLst/>
              </a:rPr>
              <a:t>підтримки</a:t>
            </a:r>
            <a:r>
              <a:rPr lang="en-US" sz="2000" b="1" dirty="0">
                <a:effectLst/>
              </a:rPr>
              <a:t> </a:t>
            </a:r>
            <a:r>
              <a:rPr lang="en-US" sz="2000" b="1" dirty="0" err="1">
                <a:effectLst/>
              </a:rPr>
              <a:t>морального</a:t>
            </a:r>
            <a:r>
              <a:rPr lang="en-US" sz="2000" b="1" dirty="0">
                <a:effectLst/>
              </a:rPr>
              <a:t> </a:t>
            </a:r>
            <a:r>
              <a:rPr lang="en-US" sz="2000" b="1" dirty="0" err="1">
                <a:effectLst/>
              </a:rPr>
              <a:t>духу</a:t>
            </a:r>
            <a:r>
              <a:rPr lang="en-US" sz="2000" b="1" dirty="0">
                <a:effectLst/>
              </a:rPr>
              <a:t>, </a:t>
            </a:r>
            <a:r>
              <a:rPr lang="en-US" sz="2000" b="1" dirty="0" err="1">
                <a:effectLst/>
              </a:rPr>
              <a:t>психічного</a:t>
            </a:r>
            <a:r>
              <a:rPr lang="en-US" sz="2000" b="1" dirty="0">
                <a:effectLst/>
              </a:rPr>
              <a:t> </a:t>
            </a:r>
            <a:r>
              <a:rPr lang="en-US" sz="2000" b="1" dirty="0" err="1">
                <a:effectLst/>
              </a:rPr>
              <a:t>здоров'я</a:t>
            </a:r>
            <a:r>
              <a:rPr lang="en-US" sz="2000" b="1" dirty="0">
                <a:effectLst/>
              </a:rPr>
              <a:t> </a:t>
            </a:r>
            <a:r>
              <a:rPr lang="en-US" sz="2000" b="1" dirty="0" err="1">
                <a:effectLst/>
              </a:rPr>
              <a:t>та</a:t>
            </a:r>
            <a:r>
              <a:rPr lang="en-US" sz="2000" b="1" dirty="0">
                <a:effectLst/>
              </a:rPr>
              <a:t> </a:t>
            </a:r>
            <a:r>
              <a:rPr lang="en-US" sz="2000" b="1" dirty="0" err="1">
                <a:effectLst/>
              </a:rPr>
              <a:t>людяності</a:t>
            </a:r>
            <a:r>
              <a:rPr lang="en-US" sz="2000" b="1" dirty="0">
                <a:effectLst/>
              </a:rPr>
              <a:t> у </a:t>
            </a:r>
            <a:r>
              <a:rPr lang="en-US" sz="2000" b="1" dirty="0" err="1">
                <a:effectLst/>
              </a:rPr>
              <a:t>нелюдських</a:t>
            </a:r>
            <a:r>
              <a:rPr lang="en-US" sz="2000" b="1" dirty="0">
                <a:effectLst/>
              </a:rPr>
              <a:t> </a:t>
            </a:r>
            <a:r>
              <a:rPr lang="en-US" sz="2000" b="1" dirty="0" err="1">
                <a:effectLst/>
              </a:rPr>
              <a:t>умовах</a:t>
            </a:r>
            <a:r>
              <a:rPr lang="en-US" sz="2000" b="1" dirty="0">
                <a:effectLst/>
              </a:rPr>
              <a:t> </a:t>
            </a:r>
            <a:r>
              <a:rPr lang="en-US" sz="2000" b="1" dirty="0" err="1">
                <a:effectLst/>
              </a:rPr>
              <a:t>війни</a:t>
            </a:r>
            <a:endParaRPr lang="en-US" sz="2000" b="1" dirty="0"/>
          </a:p>
          <a:p>
            <a:endParaRPr lang="ru-UA" dirty="0"/>
          </a:p>
        </p:txBody>
      </p:sp>
    </p:spTree>
    <p:extLst>
      <p:ext uri="{BB962C8B-B14F-4D97-AF65-F5344CB8AC3E}">
        <p14:creationId xmlns:p14="http://schemas.microsoft.com/office/powerpoint/2010/main" val="26936726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3079" name="Rectangle 3078">
            <a:extLst>
              <a:ext uri="{FF2B5EF4-FFF2-40B4-BE49-F238E27FC236}">
                <a16:creationId xmlns:a16="http://schemas.microsoft.com/office/drawing/2014/main" id="{042E603F-28B7-4831-BF23-65FBAB13D5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81" name="Freeform: Shape 3080">
            <a:extLst>
              <a:ext uri="{FF2B5EF4-FFF2-40B4-BE49-F238E27FC236}">
                <a16:creationId xmlns:a16="http://schemas.microsoft.com/office/drawing/2014/main" id="{4D39700F-2B10-4402-A7DD-06EE224588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232968"/>
            <a:ext cx="9560477" cy="6625032"/>
          </a:xfrm>
          <a:custGeom>
            <a:avLst/>
            <a:gdLst>
              <a:gd name="connsiteX0" fmla="*/ 8831314 w 9263816"/>
              <a:gd name="connsiteY0" fmla="*/ 5943878 h 6858000"/>
              <a:gd name="connsiteX1" fmla="*/ 9179783 w 9263816"/>
              <a:gd name="connsiteY1" fmla="*/ 6086141 h 6858000"/>
              <a:gd name="connsiteX2" fmla="*/ 9260887 w 9263816"/>
              <a:gd name="connsiteY2" fmla="*/ 6279156 h 6858000"/>
              <a:gd name="connsiteX3" fmla="*/ 8925621 w 9263816"/>
              <a:gd name="connsiteY3" fmla="*/ 6708712 h 6858000"/>
              <a:gd name="connsiteX4" fmla="*/ 8496050 w 9263816"/>
              <a:gd name="connsiteY4" fmla="*/ 6373449 h 6858000"/>
              <a:gd name="connsiteX5" fmla="*/ 8831314 w 9263816"/>
              <a:gd name="connsiteY5" fmla="*/ 5943878 h 6858000"/>
              <a:gd name="connsiteX6" fmla="*/ 7397485 w 9263816"/>
              <a:gd name="connsiteY6" fmla="*/ 5931706 h 6858000"/>
              <a:gd name="connsiteX7" fmla="*/ 7917779 w 9263816"/>
              <a:gd name="connsiteY7" fmla="*/ 6191864 h 6858000"/>
              <a:gd name="connsiteX8" fmla="*/ 8013467 w 9263816"/>
              <a:gd name="connsiteY8" fmla="*/ 6375784 h 6858000"/>
              <a:gd name="connsiteX9" fmla="*/ 8021879 w 9263816"/>
              <a:gd name="connsiteY9" fmla="*/ 6753751 h 6858000"/>
              <a:gd name="connsiteX10" fmla="*/ 7981316 w 9263816"/>
              <a:gd name="connsiteY10" fmla="*/ 6858000 h 6858000"/>
              <a:gd name="connsiteX11" fmla="*/ 6819486 w 9263816"/>
              <a:gd name="connsiteY11" fmla="*/ 6858000 h 6858000"/>
              <a:gd name="connsiteX12" fmla="*/ 6785199 w 9263816"/>
              <a:gd name="connsiteY12" fmla="*/ 6781101 h 6858000"/>
              <a:gd name="connsiteX13" fmla="*/ 7196747 w 9263816"/>
              <a:gd name="connsiteY13" fmla="*/ 5964309 h 6858000"/>
              <a:gd name="connsiteX14" fmla="*/ 7397485 w 9263816"/>
              <a:gd name="connsiteY14" fmla="*/ 5931706 h 6858000"/>
              <a:gd name="connsiteX15" fmla="*/ 1505570 w 9263816"/>
              <a:gd name="connsiteY15" fmla="*/ 227178 h 6858000"/>
              <a:gd name="connsiteX16" fmla="*/ 2026489 w 9263816"/>
              <a:gd name="connsiteY16" fmla="*/ 392370 h 6858000"/>
              <a:gd name="connsiteX17" fmla="*/ 2444553 w 9263816"/>
              <a:gd name="connsiteY17" fmla="*/ 1654853 h 6858000"/>
              <a:gd name="connsiteX18" fmla="*/ 3183153 w 9263816"/>
              <a:gd name="connsiteY18" fmla="*/ 2116208 h 6858000"/>
              <a:gd name="connsiteX19" fmla="*/ 4288384 w 9263816"/>
              <a:gd name="connsiteY19" fmla="*/ 1291908 h 6858000"/>
              <a:gd name="connsiteX20" fmla="*/ 5472602 w 9263816"/>
              <a:gd name="connsiteY20" fmla="*/ 1697818 h 6858000"/>
              <a:gd name="connsiteX21" fmla="*/ 5844697 w 9263816"/>
              <a:gd name="connsiteY21" fmla="*/ 3444791 h 6858000"/>
              <a:gd name="connsiteX22" fmla="*/ 6715674 w 9263816"/>
              <a:gd name="connsiteY22" fmla="*/ 4065208 h 6858000"/>
              <a:gd name="connsiteX23" fmla="*/ 8130429 w 9263816"/>
              <a:gd name="connsiteY23" fmla="*/ 4101787 h 6858000"/>
              <a:gd name="connsiteX24" fmla="*/ 8624630 w 9263816"/>
              <a:gd name="connsiteY24" fmla="*/ 4686202 h 6858000"/>
              <a:gd name="connsiteX25" fmla="*/ 8623843 w 9263816"/>
              <a:gd name="connsiteY25" fmla="*/ 4685749 h 6858000"/>
              <a:gd name="connsiteX26" fmla="*/ 8646859 w 9263816"/>
              <a:gd name="connsiteY26" fmla="*/ 4835156 h 6858000"/>
              <a:gd name="connsiteX27" fmla="*/ 8079403 w 9263816"/>
              <a:gd name="connsiteY27" fmla="*/ 5661624 h 6858000"/>
              <a:gd name="connsiteX28" fmla="*/ 6833105 w 9263816"/>
              <a:gd name="connsiteY28" fmla="*/ 5397208 h 6858000"/>
              <a:gd name="connsiteX29" fmla="*/ 5900832 w 9263816"/>
              <a:gd name="connsiteY29" fmla="*/ 5944462 h 6858000"/>
              <a:gd name="connsiteX30" fmla="*/ 6067212 w 9263816"/>
              <a:gd name="connsiteY30" fmla="*/ 6811916 h 6858000"/>
              <a:gd name="connsiteX31" fmla="*/ 6089565 w 9263816"/>
              <a:gd name="connsiteY31" fmla="*/ 6858000 h 6858000"/>
              <a:gd name="connsiteX32" fmla="*/ 0 w 9263816"/>
              <a:gd name="connsiteY32" fmla="*/ 6858000 h 6858000"/>
              <a:gd name="connsiteX33" fmla="*/ 0 w 9263816"/>
              <a:gd name="connsiteY33" fmla="*/ 2181377 h 6858000"/>
              <a:gd name="connsiteX34" fmla="*/ 73069 w 9263816"/>
              <a:gd name="connsiteY34" fmla="*/ 2215839 h 6858000"/>
              <a:gd name="connsiteX35" fmla="*/ 335445 w 9263816"/>
              <a:gd name="connsiteY35" fmla="*/ 2237140 h 6858000"/>
              <a:gd name="connsiteX36" fmla="*/ 752878 w 9263816"/>
              <a:gd name="connsiteY36" fmla="*/ 1445285 h 6858000"/>
              <a:gd name="connsiteX37" fmla="*/ 1202551 w 9263816"/>
              <a:gd name="connsiteY37" fmla="*/ 314229 h 6858000"/>
              <a:gd name="connsiteX38" fmla="*/ 1505570 w 9263816"/>
              <a:gd name="connsiteY38" fmla="*/ 227178 h 6858000"/>
              <a:gd name="connsiteX39" fmla="*/ 3142509 w 9263816"/>
              <a:gd name="connsiteY39" fmla="*/ 68854 h 6858000"/>
              <a:gd name="connsiteX40" fmla="*/ 3490978 w 9263816"/>
              <a:gd name="connsiteY40" fmla="*/ 211117 h 6858000"/>
              <a:gd name="connsiteX41" fmla="*/ 3572083 w 9263816"/>
              <a:gd name="connsiteY41" fmla="*/ 404131 h 6858000"/>
              <a:gd name="connsiteX42" fmla="*/ 3236814 w 9263816"/>
              <a:gd name="connsiteY42" fmla="*/ 833688 h 6858000"/>
              <a:gd name="connsiteX43" fmla="*/ 2807245 w 9263816"/>
              <a:gd name="connsiteY43" fmla="*/ 498425 h 6858000"/>
              <a:gd name="connsiteX44" fmla="*/ 3142509 w 9263816"/>
              <a:gd name="connsiteY44" fmla="*/ 68854 h 6858000"/>
              <a:gd name="connsiteX45" fmla="*/ 0 w 9263816"/>
              <a:gd name="connsiteY45" fmla="*/ 0 h 6858000"/>
              <a:gd name="connsiteX46" fmla="*/ 39858 w 9263816"/>
              <a:gd name="connsiteY46" fmla="*/ 0 h 6858000"/>
              <a:gd name="connsiteX47" fmla="*/ 65022 w 9263816"/>
              <a:gd name="connsiteY47" fmla="*/ 5834 h 6858000"/>
              <a:gd name="connsiteX48" fmla="*/ 389258 w 9263816"/>
              <a:gd name="connsiteY48" fmla="*/ 235630 h 6858000"/>
              <a:gd name="connsiteX49" fmla="*/ 485484 w 9263816"/>
              <a:gd name="connsiteY49" fmla="*/ 420070 h 6858000"/>
              <a:gd name="connsiteX50" fmla="*/ 74229 w 9263816"/>
              <a:gd name="connsiteY50" fmla="*/ 1237955 h 6858000"/>
              <a:gd name="connsiteX51" fmla="*/ 0 w 9263816"/>
              <a:gd name="connsiteY51" fmla="*/ 125447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9263816" h="6858000">
                <a:moveTo>
                  <a:pt x="8831314" y="5943878"/>
                </a:moveTo>
                <a:cubicBezTo>
                  <a:pt x="8964281" y="5927490"/>
                  <a:pt x="9096260" y="5981362"/>
                  <a:pt x="9179783" y="6086141"/>
                </a:cubicBezTo>
                <a:cubicBezTo>
                  <a:pt x="9224074" y="6141769"/>
                  <a:pt x="9252211" y="6208560"/>
                  <a:pt x="9260887" y="6279156"/>
                </a:cubicBezTo>
                <a:cubicBezTo>
                  <a:pt x="9286897" y="6490362"/>
                  <a:pt x="9136845" y="6682672"/>
                  <a:pt x="8925621" y="6708712"/>
                </a:cubicBezTo>
                <a:cubicBezTo>
                  <a:pt x="8714398" y="6734766"/>
                  <a:pt x="8522062" y="6584655"/>
                  <a:pt x="8496050" y="6373449"/>
                </a:cubicBezTo>
                <a:cubicBezTo>
                  <a:pt x="8470038" y="6162229"/>
                  <a:pt x="8620090" y="5969920"/>
                  <a:pt x="8831314" y="5943878"/>
                </a:cubicBezTo>
                <a:close/>
                <a:moveTo>
                  <a:pt x="7397485" y="5931706"/>
                </a:moveTo>
                <a:cubicBezTo>
                  <a:pt x="7598431" y="5931157"/>
                  <a:pt x="7792965" y="6024548"/>
                  <a:pt x="7917779" y="6191864"/>
                </a:cubicBezTo>
                <a:cubicBezTo>
                  <a:pt x="7959204" y="6247714"/>
                  <a:pt x="7991530" y="6309792"/>
                  <a:pt x="8013467" y="6375784"/>
                </a:cubicBezTo>
                <a:cubicBezTo>
                  <a:pt x="8055425" y="6502973"/>
                  <a:pt x="8055748" y="6633888"/>
                  <a:pt x="8021879" y="6753751"/>
                </a:cubicBezTo>
                <a:lnTo>
                  <a:pt x="7981316" y="6858000"/>
                </a:lnTo>
                <a:lnTo>
                  <a:pt x="6819486" y="6858000"/>
                </a:lnTo>
                <a:lnTo>
                  <a:pt x="6785199" y="6781101"/>
                </a:lnTo>
                <a:cubicBezTo>
                  <a:pt x="6673307" y="6441922"/>
                  <a:pt x="6857485" y="6076251"/>
                  <a:pt x="7196747" y="5964309"/>
                </a:cubicBezTo>
                <a:cubicBezTo>
                  <a:pt x="7262809" y="5942509"/>
                  <a:pt x="7330503" y="5931889"/>
                  <a:pt x="7397485" y="5931706"/>
                </a:cubicBezTo>
                <a:close/>
                <a:moveTo>
                  <a:pt x="1505570" y="227178"/>
                </a:moveTo>
                <a:cubicBezTo>
                  <a:pt x="1691018" y="218628"/>
                  <a:pt x="1889853" y="275403"/>
                  <a:pt x="2026489" y="392370"/>
                </a:cubicBezTo>
                <a:cubicBezTo>
                  <a:pt x="2369898" y="685965"/>
                  <a:pt x="2078266" y="1147857"/>
                  <a:pt x="2444553" y="1654853"/>
                </a:cubicBezTo>
                <a:cubicBezTo>
                  <a:pt x="2492906" y="1721679"/>
                  <a:pt x="2800482" y="2144546"/>
                  <a:pt x="3183153" y="2116208"/>
                </a:cubicBezTo>
                <a:cubicBezTo>
                  <a:pt x="3673561" y="2080541"/>
                  <a:pt x="3723222" y="1441614"/>
                  <a:pt x="4288384" y="1291908"/>
                </a:cubicBezTo>
                <a:cubicBezTo>
                  <a:pt x="4689065" y="1185875"/>
                  <a:pt x="5207943" y="1366633"/>
                  <a:pt x="5472602" y="1697818"/>
                </a:cubicBezTo>
                <a:cubicBezTo>
                  <a:pt x="5891294" y="2221754"/>
                  <a:pt x="5408012" y="2790179"/>
                  <a:pt x="5844697" y="3444791"/>
                </a:cubicBezTo>
                <a:cubicBezTo>
                  <a:pt x="6149900" y="3902467"/>
                  <a:pt x="6672672" y="4053594"/>
                  <a:pt x="6715674" y="4065208"/>
                </a:cubicBezTo>
                <a:cubicBezTo>
                  <a:pt x="7326423" y="4232519"/>
                  <a:pt x="7677158" y="3817020"/>
                  <a:pt x="8130429" y="4101787"/>
                </a:cubicBezTo>
                <a:cubicBezTo>
                  <a:pt x="8226340" y="4161985"/>
                  <a:pt x="8536372" y="4356819"/>
                  <a:pt x="8624630" y="4686202"/>
                </a:cubicBezTo>
                <a:lnTo>
                  <a:pt x="8623843" y="4685749"/>
                </a:lnTo>
                <a:cubicBezTo>
                  <a:pt x="8636924" y="4734567"/>
                  <a:pt x="8644635" y="4784678"/>
                  <a:pt x="8646859" y="4835156"/>
                </a:cubicBezTo>
                <a:cubicBezTo>
                  <a:pt x="8662596" y="5196604"/>
                  <a:pt x="8398383" y="5562326"/>
                  <a:pt x="8079403" y="5661624"/>
                </a:cubicBezTo>
                <a:cubicBezTo>
                  <a:pt x="7649807" y="5795217"/>
                  <a:pt x="7430996" y="5350293"/>
                  <a:pt x="6833105" y="5397208"/>
                </a:cubicBezTo>
                <a:cubicBezTo>
                  <a:pt x="6519033" y="5421527"/>
                  <a:pt x="6056658" y="5595550"/>
                  <a:pt x="5900832" y="5944462"/>
                </a:cubicBezTo>
                <a:cubicBezTo>
                  <a:pt x="5770548" y="6236600"/>
                  <a:pt x="5916359" y="6515160"/>
                  <a:pt x="6067212" y="6811916"/>
                </a:cubicBezTo>
                <a:lnTo>
                  <a:pt x="6089565" y="6858000"/>
                </a:lnTo>
                <a:lnTo>
                  <a:pt x="0" y="6858000"/>
                </a:lnTo>
                <a:lnTo>
                  <a:pt x="0" y="2181377"/>
                </a:lnTo>
                <a:lnTo>
                  <a:pt x="73069" y="2215839"/>
                </a:lnTo>
                <a:cubicBezTo>
                  <a:pt x="165116" y="2251829"/>
                  <a:pt x="254486" y="2263171"/>
                  <a:pt x="335445" y="2237140"/>
                </a:cubicBezTo>
                <a:cubicBezTo>
                  <a:pt x="594718" y="2153707"/>
                  <a:pt x="688441" y="1733807"/>
                  <a:pt x="752878" y="1445285"/>
                </a:cubicBezTo>
                <a:cubicBezTo>
                  <a:pt x="925059" y="674068"/>
                  <a:pt x="975076" y="456292"/>
                  <a:pt x="1202551" y="314229"/>
                </a:cubicBezTo>
                <a:cubicBezTo>
                  <a:pt x="1287853" y="260956"/>
                  <a:pt x="1394302" y="232308"/>
                  <a:pt x="1505570" y="227178"/>
                </a:cubicBezTo>
                <a:close/>
                <a:moveTo>
                  <a:pt x="3142509" y="68854"/>
                </a:moveTo>
                <a:cubicBezTo>
                  <a:pt x="3275474" y="52467"/>
                  <a:pt x="3407455" y="106339"/>
                  <a:pt x="3490978" y="211117"/>
                </a:cubicBezTo>
                <a:cubicBezTo>
                  <a:pt x="3535271" y="266744"/>
                  <a:pt x="3563404" y="333535"/>
                  <a:pt x="3572083" y="404131"/>
                </a:cubicBezTo>
                <a:cubicBezTo>
                  <a:pt x="3598092" y="615337"/>
                  <a:pt x="3448040" y="807648"/>
                  <a:pt x="3236814" y="833688"/>
                </a:cubicBezTo>
                <a:cubicBezTo>
                  <a:pt x="3025594" y="859741"/>
                  <a:pt x="2833255" y="709631"/>
                  <a:pt x="2807245" y="498425"/>
                </a:cubicBezTo>
                <a:cubicBezTo>
                  <a:pt x="2781232" y="287207"/>
                  <a:pt x="2931283" y="94896"/>
                  <a:pt x="3142509" y="68854"/>
                </a:cubicBezTo>
                <a:close/>
                <a:moveTo>
                  <a:pt x="0" y="0"/>
                </a:moveTo>
                <a:lnTo>
                  <a:pt x="39858" y="0"/>
                </a:lnTo>
                <a:lnTo>
                  <a:pt x="65022" y="5834"/>
                </a:lnTo>
                <a:cubicBezTo>
                  <a:pt x="191545" y="45606"/>
                  <a:pt x="305874" y="124173"/>
                  <a:pt x="389258" y="235630"/>
                </a:cubicBezTo>
                <a:cubicBezTo>
                  <a:pt x="430983" y="291600"/>
                  <a:pt x="463360" y="353876"/>
                  <a:pt x="485484" y="420070"/>
                </a:cubicBezTo>
                <a:cubicBezTo>
                  <a:pt x="597711" y="759508"/>
                  <a:pt x="413661" y="1125662"/>
                  <a:pt x="74229" y="1237955"/>
                </a:cubicBezTo>
                <a:lnTo>
                  <a:pt x="0" y="1254477"/>
                </a:lnTo>
                <a:close/>
              </a:path>
            </a:pathLst>
          </a:custGeom>
          <a:solidFill>
            <a:schemeClr val="bg1"/>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083" name="Background Fill">
            <a:extLst>
              <a:ext uri="{FF2B5EF4-FFF2-40B4-BE49-F238E27FC236}">
                <a16:creationId xmlns:a16="http://schemas.microsoft.com/office/drawing/2014/main" id="{B937640E-EF7A-4A6C-A950-D12B7D5C923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C230B369-E15E-400F-94C0-471CFE553A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858000"/>
          </a:xfrm>
          <a:prstGeom prst="rect">
            <a:avLst/>
          </a:prstGeom>
          <a:solidFill>
            <a:srgbClr val="AEAEAE">
              <a:alpha val="1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Рисунок 4" descr="Изображение выглядит как небо, на открытом воздухе, оружие, трава&#10;&#10;Автоматически созданное описание">
            <a:extLst>
              <a:ext uri="{FF2B5EF4-FFF2-40B4-BE49-F238E27FC236}">
                <a16:creationId xmlns:a16="http://schemas.microsoft.com/office/drawing/2014/main" id="{A7193C7E-E34C-AD31-D8AC-9C26410CABE8}"/>
              </a:ext>
            </a:extLst>
          </p:cNvPr>
          <p:cNvPicPr>
            <a:picLocks noChangeAspect="1"/>
          </p:cNvPicPr>
          <p:nvPr/>
        </p:nvPicPr>
        <p:blipFill rotWithShape="1">
          <a:blip r:embed="rId2">
            <a:extLst>
              <a:ext uri="{28A0092B-C50C-407E-A947-70E740481C1C}">
                <a14:useLocalDpi xmlns:a14="http://schemas.microsoft.com/office/drawing/2010/main" val="0"/>
              </a:ext>
            </a:extLst>
          </a:blip>
          <a:srcRect t="9166" r="2" b="2"/>
          <a:stretch/>
        </p:blipFill>
        <p:spPr>
          <a:xfrm>
            <a:off x="-10" y="3426289"/>
            <a:ext cx="6192978" cy="3429001"/>
          </a:xfrm>
          <a:custGeom>
            <a:avLst/>
            <a:gdLst/>
            <a:ahLst/>
            <a:cxnLst/>
            <a:rect l="l" t="t" r="r" b="b"/>
            <a:pathLst>
              <a:path w="5655496" h="3429001">
                <a:moveTo>
                  <a:pt x="402799" y="808492"/>
                </a:moveTo>
                <a:cubicBezTo>
                  <a:pt x="681810" y="808492"/>
                  <a:pt x="907993" y="1034675"/>
                  <a:pt x="907993" y="1313687"/>
                </a:cubicBezTo>
                <a:cubicBezTo>
                  <a:pt x="907993" y="1592698"/>
                  <a:pt x="681810" y="1818881"/>
                  <a:pt x="402799" y="1818881"/>
                </a:cubicBezTo>
                <a:cubicBezTo>
                  <a:pt x="263293" y="1818881"/>
                  <a:pt x="136995" y="1762335"/>
                  <a:pt x="45573" y="1670913"/>
                </a:cubicBezTo>
                <a:lnTo>
                  <a:pt x="0" y="1615679"/>
                </a:lnTo>
                <a:lnTo>
                  <a:pt x="0" y="1011695"/>
                </a:lnTo>
                <a:lnTo>
                  <a:pt x="45573" y="956460"/>
                </a:lnTo>
                <a:cubicBezTo>
                  <a:pt x="136995" y="865038"/>
                  <a:pt x="263293" y="808492"/>
                  <a:pt x="402799" y="808492"/>
                </a:cubicBezTo>
                <a:close/>
                <a:moveTo>
                  <a:pt x="4591430" y="491"/>
                </a:moveTo>
                <a:cubicBezTo>
                  <a:pt x="4669259" y="-2429"/>
                  <a:pt x="4753916" y="7233"/>
                  <a:pt x="4835560" y="42030"/>
                </a:cubicBezTo>
                <a:lnTo>
                  <a:pt x="4835233" y="42570"/>
                </a:lnTo>
                <a:cubicBezTo>
                  <a:pt x="4867541" y="56340"/>
                  <a:pt x="4898182" y="73566"/>
                  <a:pt x="4926702" y="93958"/>
                </a:cubicBezTo>
                <a:cubicBezTo>
                  <a:pt x="5130853" y="240176"/>
                  <a:pt x="5217561" y="540987"/>
                  <a:pt x="5135218" y="757828"/>
                </a:cubicBezTo>
                <a:cubicBezTo>
                  <a:pt x="5024289" y="1049694"/>
                  <a:pt x="4687604" y="978672"/>
                  <a:pt x="4456870" y="1325189"/>
                </a:cubicBezTo>
                <a:cubicBezTo>
                  <a:pt x="4335703" y="1507170"/>
                  <a:pt x="4232829" y="1834248"/>
                  <a:pt x="4356803" y="2068774"/>
                </a:cubicBezTo>
                <a:cubicBezTo>
                  <a:pt x="4564311" y="2461284"/>
                  <a:pt x="5215078" y="2227127"/>
                  <a:pt x="5519570" y="2659906"/>
                </a:cubicBezTo>
                <a:cubicBezTo>
                  <a:pt x="5663964" y="2865586"/>
                  <a:pt x="5692878" y="3167455"/>
                  <a:pt x="5608404" y="3400224"/>
                </a:cubicBezTo>
                <a:lnTo>
                  <a:pt x="5595343" y="3429001"/>
                </a:lnTo>
                <a:lnTo>
                  <a:pt x="0" y="3429001"/>
                </a:lnTo>
                <a:lnTo>
                  <a:pt x="0" y="1900707"/>
                </a:lnTo>
                <a:lnTo>
                  <a:pt x="52327" y="1934726"/>
                </a:lnTo>
                <a:cubicBezTo>
                  <a:pt x="176818" y="2018358"/>
                  <a:pt x="317106" y="2111847"/>
                  <a:pt x="533987" y="2120323"/>
                </a:cubicBezTo>
                <a:cubicBezTo>
                  <a:pt x="591192" y="2122515"/>
                  <a:pt x="953862" y="2135522"/>
                  <a:pt x="1102281" y="1914383"/>
                </a:cubicBezTo>
                <a:cubicBezTo>
                  <a:pt x="1292655" y="1631185"/>
                  <a:pt x="964889" y="1330537"/>
                  <a:pt x="1125050" y="957718"/>
                </a:cubicBezTo>
                <a:cubicBezTo>
                  <a:pt x="1238656" y="693449"/>
                  <a:pt x="1559525" y="487382"/>
                  <a:pt x="1853740" y="484583"/>
                </a:cubicBezTo>
                <a:cubicBezTo>
                  <a:pt x="2319189" y="480158"/>
                  <a:pt x="2422813" y="987500"/>
                  <a:pt x="2967347" y="1029185"/>
                </a:cubicBezTo>
                <a:cubicBezTo>
                  <a:pt x="3348017" y="1058391"/>
                  <a:pt x="3654366" y="837511"/>
                  <a:pt x="3679119" y="818991"/>
                </a:cubicBezTo>
                <a:cubicBezTo>
                  <a:pt x="4031973" y="556984"/>
                  <a:pt x="3955147" y="187516"/>
                  <a:pt x="4304746" y="61814"/>
                </a:cubicBezTo>
                <a:cubicBezTo>
                  <a:pt x="4350964" y="45176"/>
                  <a:pt x="4461713" y="5359"/>
                  <a:pt x="4591430" y="491"/>
                </a:cubicBezTo>
                <a:close/>
              </a:path>
            </a:pathLst>
          </a:custGeom>
        </p:spPr>
      </p:pic>
      <p:pic>
        <p:nvPicPr>
          <p:cNvPr id="3074" name="Picture 2" descr="Херсон — це Україна!">
            <a:extLst>
              <a:ext uri="{FF2B5EF4-FFF2-40B4-BE49-F238E27FC236}">
                <a16:creationId xmlns:a16="http://schemas.microsoft.com/office/drawing/2014/main" id="{27E4196E-1671-5316-3C07-630EFF08FEF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068" r="13425" b="-1"/>
          <a:stretch/>
        </p:blipFill>
        <p:spPr bwMode="auto">
          <a:xfrm>
            <a:off x="7" y="1"/>
            <a:ext cx="4640819" cy="3470765"/>
          </a:xfrm>
          <a:custGeom>
            <a:avLst/>
            <a:gdLst/>
            <a:ahLst/>
            <a:cxnLst/>
            <a:rect l="l" t="t" r="r" b="b"/>
            <a:pathLst>
              <a:path w="6734174" h="5514977">
                <a:moveTo>
                  <a:pt x="1077007" y="4987440"/>
                </a:moveTo>
                <a:cubicBezTo>
                  <a:pt x="1094537" y="4990273"/>
                  <a:pt x="1112073" y="4996453"/>
                  <a:pt x="1128635" y="5006199"/>
                </a:cubicBezTo>
                <a:cubicBezTo>
                  <a:pt x="1194883" y="5045182"/>
                  <a:pt x="1220457" y="5126442"/>
                  <a:pt x="1185757" y="5187698"/>
                </a:cubicBezTo>
                <a:cubicBezTo>
                  <a:pt x="1151058" y="5248954"/>
                  <a:pt x="1069223" y="5267011"/>
                  <a:pt x="1002975" y="5228028"/>
                </a:cubicBezTo>
                <a:cubicBezTo>
                  <a:pt x="936728" y="5189045"/>
                  <a:pt x="911153" y="5107785"/>
                  <a:pt x="945853" y="5046529"/>
                </a:cubicBezTo>
                <a:cubicBezTo>
                  <a:pt x="963203" y="5015901"/>
                  <a:pt x="992337" y="4996072"/>
                  <a:pt x="1025413" y="4988775"/>
                </a:cubicBezTo>
                <a:cubicBezTo>
                  <a:pt x="1041952" y="4985125"/>
                  <a:pt x="1059476" y="4984609"/>
                  <a:pt x="1077007" y="4987440"/>
                </a:cubicBezTo>
                <a:close/>
                <a:moveTo>
                  <a:pt x="474762" y="4590962"/>
                </a:moveTo>
                <a:cubicBezTo>
                  <a:pt x="500491" y="4587824"/>
                  <a:pt x="527063" y="4588310"/>
                  <a:pt x="553642" y="4592604"/>
                </a:cubicBezTo>
                <a:cubicBezTo>
                  <a:pt x="589081" y="4598329"/>
                  <a:pt x="624531" y="4610823"/>
                  <a:pt x="658012" y="4630525"/>
                </a:cubicBezTo>
                <a:cubicBezTo>
                  <a:pt x="791935" y="4709331"/>
                  <a:pt x="843635" y="4873604"/>
                  <a:pt x="773488" y="4997438"/>
                </a:cubicBezTo>
                <a:cubicBezTo>
                  <a:pt x="703339" y="5121271"/>
                  <a:pt x="537907" y="5157774"/>
                  <a:pt x="403983" y="5078968"/>
                </a:cubicBezTo>
                <a:cubicBezTo>
                  <a:pt x="270060" y="5000162"/>
                  <a:pt x="218360" y="4835889"/>
                  <a:pt x="288508" y="4712055"/>
                </a:cubicBezTo>
                <a:cubicBezTo>
                  <a:pt x="327966" y="4642398"/>
                  <a:pt x="397573" y="4600375"/>
                  <a:pt x="474762" y="4590962"/>
                </a:cubicBezTo>
                <a:close/>
                <a:moveTo>
                  <a:pt x="0" y="0"/>
                </a:moveTo>
                <a:lnTo>
                  <a:pt x="952983" y="0"/>
                </a:lnTo>
                <a:lnTo>
                  <a:pt x="2081055" y="0"/>
                </a:lnTo>
                <a:lnTo>
                  <a:pt x="2263577" y="150988"/>
                </a:lnTo>
                <a:cubicBezTo>
                  <a:pt x="2504052" y="338565"/>
                  <a:pt x="2728791" y="577550"/>
                  <a:pt x="2992530" y="694885"/>
                </a:cubicBezTo>
                <a:cubicBezTo>
                  <a:pt x="3318395" y="839609"/>
                  <a:pt x="3657608" y="716866"/>
                  <a:pt x="3970058" y="592698"/>
                </a:cubicBezTo>
                <a:cubicBezTo>
                  <a:pt x="4331373" y="448982"/>
                  <a:pt x="4690914" y="359985"/>
                  <a:pt x="5084944" y="488161"/>
                </a:cubicBezTo>
                <a:cubicBezTo>
                  <a:pt x="5565424" y="644433"/>
                  <a:pt x="5733507" y="1009888"/>
                  <a:pt x="5669311" y="1444982"/>
                </a:cubicBezTo>
                <a:cubicBezTo>
                  <a:pt x="5633326" y="1688985"/>
                  <a:pt x="5552663" y="1922553"/>
                  <a:pt x="5493314" y="2161331"/>
                </a:cubicBezTo>
                <a:cubicBezTo>
                  <a:pt x="5439656" y="2378561"/>
                  <a:pt x="5495983" y="2579198"/>
                  <a:pt x="5660990" y="2721315"/>
                </a:cubicBezTo>
                <a:cubicBezTo>
                  <a:pt x="5835491" y="2871524"/>
                  <a:pt x="6009868" y="3023606"/>
                  <a:pt x="6194694" y="3156288"/>
                </a:cubicBezTo>
                <a:cubicBezTo>
                  <a:pt x="6992820" y="3729094"/>
                  <a:pt x="6788369" y="4727029"/>
                  <a:pt x="6332492" y="5124196"/>
                </a:cubicBezTo>
                <a:cubicBezTo>
                  <a:pt x="5760173" y="5622336"/>
                  <a:pt x="5107042" y="5619729"/>
                  <a:pt x="4441677" y="5255068"/>
                </a:cubicBezTo>
                <a:cubicBezTo>
                  <a:pt x="4173482" y="5108729"/>
                  <a:pt x="3929482" y="4905798"/>
                  <a:pt x="3670848" y="4735132"/>
                </a:cubicBezTo>
                <a:cubicBezTo>
                  <a:pt x="3306542" y="4495539"/>
                  <a:pt x="2914030" y="4470019"/>
                  <a:pt x="2584477" y="4836478"/>
                </a:cubicBezTo>
                <a:cubicBezTo>
                  <a:pt x="2461558" y="4973117"/>
                  <a:pt x="2326491" y="5118013"/>
                  <a:pt x="2168844" y="5190252"/>
                </a:cubicBezTo>
                <a:cubicBezTo>
                  <a:pt x="1762360" y="5376523"/>
                  <a:pt x="1372544" y="5223527"/>
                  <a:pt x="1038433" y="4794945"/>
                </a:cubicBezTo>
                <a:cubicBezTo>
                  <a:pt x="904350" y="4623011"/>
                  <a:pt x="765802" y="4432532"/>
                  <a:pt x="552043" y="4416221"/>
                </a:cubicBezTo>
                <a:cubicBezTo>
                  <a:pt x="379074" y="4403135"/>
                  <a:pt x="204522" y="4409418"/>
                  <a:pt x="31608" y="4426144"/>
                </a:cubicBezTo>
                <a:lnTo>
                  <a:pt x="0" y="4429791"/>
                </a:lnTo>
                <a:close/>
              </a:path>
            </a:pathLst>
          </a:cu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460AB73-0324-D374-FA90-7D72F8673C25}"/>
              </a:ext>
            </a:extLst>
          </p:cNvPr>
          <p:cNvSpPr txBox="1"/>
          <p:nvPr/>
        </p:nvSpPr>
        <p:spPr>
          <a:xfrm>
            <a:off x="6203769" y="232967"/>
            <a:ext cx="5667130" cy="3643045"/>
          </a:xfrm>
          <a:prstGeom prst="rect">
            <a:avLst/>
          </a:prstGeom>
        </p:spPr>
        <p:txBody>
          <a:bodyPr vert="horz" lIns="91440" tIns="45720" rIns="91440" bIns="45720" rtlCol="0" anchor="t">
            <a:noAutofit/>
          </a:bodyPr>
          <a:lstStyle/>
          <a:p>
            <a:pPr>
              <a:spcAft>
                <a:spcPts val="600"/>
              </a:spcAft>
              <a:buClr>
                <a:schemeClr val="accent5"/>
              </a:buClr>
            </a:pPr>
            <a:r>
              <a:rPr lang="en-US" sz="2000" dirty="0" err="1">
                <a:effectLst/>
              </a:rPr>
              <a:t>Томас</a:t>
            </a:r>
            <a:r>
              <a:rPr lang="en-US" sz="2000" dirty="0">
                <a:effectLst/>
              </a:rPr>
              <a:t> </a:t>
            </a:r>
            <a:r>
              <a:rPr lang="en-US" sz="2000" dirty="0" err="1">
                <a:effectLst/>
              </a:rPr>
              <a:t>Форд</a:t>
            </a:r>
            <a:r>
              <a:rPr lang="en-US" sz="2000" dirty="0">
                <a:effectLst/>
              </a:rPr>
              <a:t>⁸ з </a:t>
            </a:r>
            <a:r>
              <a:rPr lang="en-US" sz="2000" dirty="0" err="1">
                <a:effectLst/>
              </a:rPr>
              <a:t>Університету</a:t>
            </a:r>
            <a:r>
              <a:rPr lang="en-US" sz="2000" dirty="0">
                <a:effectLst/>
              </a:rPr>
              <a:t> </a:t>
            </a:r>
            <a:r>
              <a:rPr lang="en-US" sz="2000" dirty="0" err="1">
                <a:effectLst/>
              </a:rPr>
              <a:t>Західної</a:t>
            </a:r>
            <a:r>
              <a:rPr lang="en-US" sz="2000" dirty="0">
                <a:effectLst/>
              </a:rPr>
              <a:t> </a:t>
            </a:r>
            <a:r>
              <a:rPr lang="en-US" sz="2000" dirty="0" err="1">
                <a:effectLst/>
              </a:rPr>
              <a:t>Кароліни</a:t>
            </a:r>
            <a:r>
              <a:rPr lang="en-US" sz="2000" dirty="0">
                <a:effectLst/>
              </a:rPr>
              <a:t> </a:t>
            </a:r>
            <a:r>
              <a:rPr lang="en-US" sz="2000" dirty="0" err="1">
                <a:effectLst/>
              </a:rPr>
              <a:t>дійшов</a:t>
            </a:r>
            <a:r>
              <a:rPr lang="en-US" sz="2000" dirty="0">
                <a:effectLst/>
              </a:rPr>
              <a:t> </a:t>
            </a:r>
            <a:r>
              <a:rPr lang="en-US" sz="2000" dirty="0" err="1">
                <a:effectLst/>
              </a:rPr>
              <a:t>до</a:t>
            </a:r>
            <a:r>
              <a:rPr lang="en-US" sz="2000" dirty="0">
                <a:effectLst/>
              </a:rPr>
              <a:t> </a:t>
            </a:r>
            <a:r>
              <a:rPr lang="en-US" sz="2000" dirty="0" err="1">
                <a:effectLst/>
              </a:rPr>
              <a:t>висновку</a:t>
            </a:r>
            <a:r>
              <a:rPr lang="en-US" sz="2000" dirty="0">
                <a:effectLst/>
              </a:rPr>
              <a:t>, </a:t>
            </a:r>
            <a:r>
              <a:rPr lang="en-US" sz="2000" dirty="0" err="1">
                <a:effectLst/>
              </a:rPr>
              <a:t>що</a:t>
            </a:r>
            <a:r>
              <a:rPr lang="en-US" sz="2000" dirty="0">
                <a:effectLst/>
              </a:rPr>
              <a:t> </a:t>
            </a:r>
            <a:r>
              <a:rPr lang="en-US" sz="2000" dirty="0" err="1">
                <a:effectLst/>
              </a:rPr>
              <a:t>добре</a:t>
            </a:r>
            <a:r>
              <a:rPr lang="en-US" sz="2000" dirty="0">
                <a:effectLst/>
              </a:rPr>
              <a:t> </a:t>
            </a:r>
            <a:r>
              <a:rPr lang="en-US" sz="2000" dirty="0" err="1">
                <a:effectLst/>
              </a:rPr>
              <a:t>відповідає</a:t>
            </a:r>
            <a:r>
              <a:rPr lang="en-US" sz="2000" dirty="0">
                <a:effectLst/>
              </a:rPr>
              <a:t> </a:t>
            </a:r>
            <a:r>
              <a:rPr lang="en-US" sz="2000" dirty="0" err="1">
                <a:effectLst/>
              </a:rPr>
              <a:t>на</a:t>
            </a:r>
            <a:r>
              <a:rPr lang="en-US" sz="2000" dirty="0">
                <a:effectLst/>
              </a:rPr>
              <a:t> </a:t>
            </a:r>
            <a:r>
              <a:rPr lang="en-US" sz="2000" dirty="0" err="1">
                <a:effectLst/>
              </a:rPr>
              <a:t>запитання</a:t>
            </a:r>
            <a:endParaRPr lang="en-US" sz="2000" dirty="0">
              <a:effectLst/>
            </a:endParaRPr>
          </a:p>
          <a:p>
            <a:pPr>
              <a:spcAft>
                <a:spcPts val="600"/>
              </a:spcAft>
              <a:buClr>
                <a:schemeClr val="accent5"/>
              </a:buClr>
            </a:pPr>
            <a:r>
              <a:rPr lang="en-US" sz="2000" dirty="0">
                <a:effectLst/>
              </a:rPr>
              <a:t> «</a:t>
            </a:r>
            <a:r>
              <a:rPr lang="en-US" sz="2000" dirty="0" err="1">
                <a:effectLst/>
              </a:rPr>
              <a:t>Яку</a:t>
            </a:r>
            <a:r>
              <a:rPr lang="en-US" sz="2000" dirty="0">
                <a:effectLst/>
              </a:rPr>
              <a:t> </a:t>
            </a:r>
            <a:r>
              <a:rPr lang="en-US" sz="2000" dirty="0" err="1">
                <a:effectLst/>
              </a:rPr>
              <a:t>взагалі</a:t>
            </a:r>
            <a:r>
              <a:rPr lang="en-US" sz="2000" dirty="0">
                <a:effectLst/>
              </a:rPr>
              <a:t> </a:t>
            </a:r>
            <a:r>
              <a:rPr lang="en-US" sz="2000" dirty="0" err="1">
                <a:effectLst/>
              </a:rPr>
              <a:t>функцію</a:t>
            </a:r>
            <a:r>
              <a:rPr lang="en-US" sz="2000" dirty="0">
                <a:effectLst/>
              </a:rPr>
              <a:t> </a:t>
            </a:r>
            <a:r>
              <a:rPr lang="en-US" sz="2000" dirty="0" err="1">
                <a:effectLst/>
              </a:rPr>
              <a:t>виконує</a:t>
            </a:r>
            <a:r>
              <a:rPr lang="en-US" sz="2000" dirty="0">
                <a:effectLst/>
              </a:rPr>
              <a:t> </a:t>
            </a:r>
            <a:r>
              <a:rPr lang="en-US" sz="2000" dirty="0" err="1">
                <a:effectLst/>
              </a:rPr>
              <a:t>гумор</a:t>
            </a:r>
            <a:r>
              <a:rPr lang="en-US" sz="2000" dirty="0">
                <a:effectLst/>
              </a:rPr>
              <a:t> </a:t>
            </a:r>
            <a:r>
              <a:rPr lang="en-US" sz="2000" dirty="0" err="1">
                <a:effectLst/>
              </a:rPr>
              <a:t>під</a:t>
            </a:r>
            <a:r>
              <a:rPr lang="en-US" sz="2000" dirty="0">
                <a:effectLst/>
              </a:rPr>
              <a:t> </a:t>
            </a:r>
            <a:r>
              <a:rPr lang="en-US" sz="2000" dirty="0" err="1">
                <a:effectLst/>
              </a:rPr>
              <a:t>час</a:t>
            </a:r>
            <a:r>
              <a:rPr lang="en-US" sz="2000" dirty="0">
                <a:effectLst/>
              </a:rPr>
              <a:t> </a:t>
            </a:r>
            <a:r>
              <a:rPr lang="en-US" sz="2000" dirty="0" err="1">
                <a:effectLst/>
              </a:rPr>
              <a:t>війни</a:t>
            </a:r>
            <a:r>
              <a:rPr lang="en-US" sz="2000" dirty="0">
                <a:effectLst/>
              </a:rPr>
              <a:t>?».</a:t>
            </a:r>
          </a:p>
          <a:p>
            <a:pPr>
              <a:spcAft>
                <a:spcPts val="600"/>
              </a:spcAft>
              <a:buClr>
                <a:schemeClr val="accent5"/>
              </a:buClr>
            </a:pPr>
            <a:r>
              <a:rPr lang="en-US" sz="2000" dirty="0">
                <a:effectLst/>
              </a:rPr>
              <a:t>Є </a:t>
            </a:r>
            <a:r>
              <a:rPr lang="en-US" sz="2000" dirty="0" err="1">
                <a:effectLst/>
              </a:rPr>
              <a:t>такий</a:t>
            </a:r>
            <a:r>
              <a:rPr lang="en-US" sz="2000" dirty="0">
                <a:effectLst/>
              </a:rPr>
              <a:t> </a:t>
            </a:r>
            <a:r>
              <a:rPr lang="en-US" sz="2000" dirty="0" err="1">
                <a:effectLst/>
              </a:rPr>
              <a:t>сталий</a:t>
            </a:r>
            <a:r>
              <a:rPr lang="en-US" sz="2000" dirty="0">
                <a:effectLst/>
              </a:rPr>
              <a:t> </a:t>
            </a:r>
            <a:r>
              <a:rPr lang="en-US" sz="2000" dirty="0" err="1">
                <a:effectLst/>
              </a:rPr>
              <a:t>психологічний</a:t>
            </a:r>
            <a:r>
              <a:rPr lang="en-US" sz="2000" dirty="0">
                <a:effectLst/>
              </a:rPr>
              <a:t> </a:t>
            </a:r>
            <a:r>
              <a:rPr lang="en-US" sz="2000" dirty="0" err="1">
                <a:effectLst/>
              </a:rPr>
              <a:t>механізм</a:t>
            </a:r>
            <a:r>
              <a:rPr lang="en-US" sz="2000" dirty="0">
                <a:effectLst/>
              </a:rPr>
              <a:t>, </a:t>
            </a:r>
            <a:r>
              <a:rPr lang="en-US" sz="2000" dirty="0" err="1">
                <a:effectLst/>
              </a:rPr>
              <a:t>проти</a:t>
            </a:r>
            <a:r>
              <a:rPr lang="en-US" sz="2000" dirty="0">
                <a:effectLst/>
              </a:rPr>
              <a:t> </a:t>
            </a:r>
            <a:r>
              <a:rPr lang="en-US" sz="2000" dirty="0" err="1">
                <a:effectLst/>
              </a:rPr>
              <a:t>якого</a:t>
            </a:r>
            <a:r>
              <a:rPr lang="en-US" sz="2000" dirty="0">
                <a:effectLst/>
              </a:rPr>
              <a:t> </a:t>
            </a:r>
            <a:r>
              <a:rPr lang="en-US" sz="2000" dirty="0" err="1">
                <a:effectLst/>
              </a:rPr>
              <a:t>не</a:t>
            </a:r>
            <a:r>
              <a:rPr lang="en-US" sz="2000" dirty="0">
                <a:effectLst/>
              </a:rPr>
              <a:t> </a:t>
            </a:r>
            <a:r>
              <a:rPr lang="en-US" sz="2000" dirty="0" err="1">
                <a:effectLst/>
              </a:rPr>
              <a:t>попреш</a:t>
            </a:r>
            <a:r>
              <a:rPr lang="en-US" sz="2000" dirty="0">
                <a:effectLst/>
              </a:rPr>
              <a:t>, — </a:t>
            </a:r>
            <a:r>
              <a:rPr lang="en-US" sz="2000" dirty="0" err="1">
                <a:effectLst/>
              </a:rPr>
              <a:t>хороший</a:t>
            </a:r>
            <a:r>
              <a:rPr lang="en-US" sz="2000" dirty="0">
                <a:effectLst/>
              </a:rPr>
              <a:t> </a:t>
            </a:r>
            <a:r>
              <a:rPr lang="en-US" sz="2000" dirty="0" err="1">
                <a:effectLst/>
              </a:rPr>
              <a:t>сміх</a:t>
            </a:r>
            <a:r>
              <a:rPr lang="en-US" sz="2000" dirty="0">
                <a:effectLst/>
              </a:rPr>
              <a:t> </a:t>
            </a:r>
            <a:r>
              <a:rPr lang="en-US" sz="2000" dirty="0" err="1">
                <a:effectLst/>
              </a:rPr>
              <a:t>несумісний</a:t>
            </a:r>
            <a:r>
              <a:rPr lang="en-US" sz="2000" dirty="0">
                <a:effectLst/>
              </a:rPr>
              <a:t> </a:t>
            </a:r>
            <a:r>
              <a:rPr lang="en-US" sz="2000" dirty="0" err="1">
                <a:effectLst/>
              </a:rPr>
              <a:t>із</a:t>
            </a:r>
            <a:r>
              <a:rPr lang="en-US" sz="2000" dirty="0">
                <a:effectLst/>
              </a:rPr>
              <a:t> </a:t>
            </a:r>
            <a:r>
              <a:rPr lang="en-US" sz="2000" dirty="0" err="1">
                <a:effectLst/>
              </a:rPr>
              <a:t>тривогою</a:t>
            </a:r>
            <a:r>
              <a:rPr lang="en-US" sz="2000" dirty="0">
                <a:effectLst/>
              </a:rPr>
              <a:t> </a:t>
            </a:r>
            <a:r>
              <a:rPr lang="en-US" sz="2000" dirty="0" err="1">
                <a:effectLst/>
              </a:rPr>
              <a:t>та</a:t>
            </a:r>
            <a:r>
              <a:rPr lang="en-US" sz="2000" dirty="0">
                <a:effectLst/>
              </a:rPr>
              <a:t> </a:t>
            </a:r>
            <a:r>
              <a:rPr lang="en-US" sz="2000" dirty="0" err="1">
                <a:effectLst/>
              </a:rPr>
              <a:t>страхом</a:t>
            </a:r>
            <a:r>
              <a:rPr lang="en-US" sz="2000" dirty="0">
                <a:effectLst/>
              </a:rPr>
              <a:t>. </a:t>
            </a:r>
          </a:p>
          <a:p>
            <a:pPr>
              <a:spcAft>
                <a:spcPts val="600"/>
              </a:spcAft>
              <a:buClr>
                <a:schemeClr val="accent5"/>
              </a:buClr>
            </a:pPr>
            <a:r>
              <a:rPr lang="en-US" sz="2000" dirty="0" err="1">
                <a:effectLst/>
              </a:rPr>
              <a:t>Тобто</a:t>
            </a:r>
            <a:r>
              <a:rPr lang="en-US" sz="2000" dirty="0">
                <a:effectLst/>
              </a:rPr>
              <a:t> </a:t>
            </a:r>
            <a:r>
              <a:rPr lang="en-US" sz="2000" dirty="0" err="1">
                <a:effectLst/>
              </a:rPr>
              <a:t>не</a:t>
            </a:r>
            <a:r>
              <a:rPr lang="en-US" sz="2000" dirty="0">
                <a:effectLst/>
              </a:rPr>
              <a:t> </a:t>
            </a:r>
            <a:r>
              <a:rPr lang="en-US" sz="2000" dirty="0" err="1">
                <a:effectLst/>
              </a:rPr>
              <a:t>можна</a:t>
            </a:r>
            <a:r>
              <a:rPr lang="en-US" sz="2000" dirty="0">
                <a:effectLst/>
              </a:rPr>
              <a:t> </a:t>
            </a:r>
            <a:r>
              <a:rPr lang="en-US" sz="2000" dirty="0" err="1">
                <a:effectLst/>
              </a:rPr>
              <a:t>одночасно</a:t>
            </a:r>
            <a:r>
              <a:rPr lang="en-US" sz="2000" dirty="0">
                <a:effectLst/>
              </a:rPr>
              <a:t> </a:t>
            </a:r>
            <a:r>
              <a:rPr lang="en-US" sz="2000" dirty="0" err="1">
                <a:effectLst/>
              </a:rPr>
              <a:t>сміятися</a:t>
            </a:r>
            <a:r>
              <a:rPr lang="en-US" sz="2000" dirty="0">
                <a:effectLst/>
              </a:rPr>
              <a:t> </a:t>
            </a:r>
            <a:r>
              <a:rPr lang="en-US" sz="2000" dirty="0" err="1">
                <a:effectLst/>
              </a:rPr>
              <a:t>та</a:t>
            </a:r>
            <a:r>
              <a:rPr lang="en-US" sz="2000" dirty="0">
                <a:effectLst/>
              </a:rPr>
              <a:t> </a:t>
            </a:r>
            <a:r>
              <a:rPr lang="en-US" sz="2000" dirty="0" err="1">
                <a:effectLst/>
              </a:rPr>
              <a:t>боятися</a:t>
            </a:r>
            <a:r>
              <a:rPr lang="en-US" sz="2000" dirty="0">
                <a:effectLst/>
              </a:rPr>
              <a:t>. </a:t>
            </a:r>
          </a:p>
          <a:p>
            <a:pPr>
              <a:spcAft>
                <a:spcPts val="600"/>
              </a:spcAft>
              <a:buClr>
                <a:schemeClr val="accent5"/>
              </a:buClr>
            </a:pPr>
            <a:r>
              <a:rPr lang="en-US" sz="2000" dirty="0" err="1">
                <a:effectLst/>
              </a:rPr>
              <a:t>Також</a:t>
            </a:r>
            <a:r>
              <a:rPr lang="en-US" sz="2000" dirty="0">
                <a:effectLst/>
              </a:rPr>
              <a:t> </a:t>
            </a:r>
            <a:r>
              <a:rPr lang="en-US" sz="2000" dirty="0" err="1">
                <a:effectLst/>
              </a:rPr>
              <a:t>Форд</a:t>
            </a:r>
            <a:r>
              <a:rPr lang="en-US" sz="2000" dirty="0">
                <a:effectLst/>
              </a:rPr>
              <a:t> </a:t>
            </a:r>
            <a:r>
              <a:rPr lang="en-US" sz="2000" dirty="0" err="1">
                <a:effectLst/>
              </a:rPr>
              <a:t>впевнений</a:t>
            </a:r>
            <a:r>
              <a:rPr lang="en-US" sz="2000" dirty="0">
                <a:effectLst/>
              </a:rPr>
              <a:t>: «З </a:t>
            </a:r>
            <a:r>
              <a:rPr lang="en-US" sz="2000" dirty="0" err="1">
                <a:effectLst/>
              </a:rPr>
              <a:t>часом</a:t>
            </a:r>
            <a:r>
              <a:rPr lang="en-US" sz="2000" dirty="0">
                <a:effectLst/>
              </a:rPr>
              <a:t> </a:t>
            </a:r>
            <a:r>
              <a:rPr lang="en-US" sz="2000" dirty="0" err="1">
                <a:effectLst/>
              </a:rPr>
              <a:t>ми</a:t>
            </a:r>
            <a:r>
              <a:rPr lang="en-US" sz="2000" dirty="0">
                <a:effectLst/>
              </a:rPr>
              <a:t> </a:t>
            </a:r>
            <a:r>
              <a:rPr lang="en-US" sz="2000" dirty="0" err="1">
                <a:effectLst/>
              </a:rPr>
              <a:t>можемо</a:t>
            </a:r>
            <a:r>
              <a:rPr lang="en-US" sz="2000" dirty="0">
                <a:effectLst/>
              </a:rPr>
              <a:t> </a:t>
            </a:r>
            <a:r>
              <a:rPr lang="en-US" sz="2000" dirty="0" err="1">
                <a:effectLst/>
              </a:rPr>
              <a:t>легковажно</a:t>
            </a:r>
            <a:r>
              <a:rPr lang="en-US" sz="2000" dirty="0">
                <a:effectLst/>
              </a:rPr>
              <a:t> </a:t>
            </a:r>
            <a:r>
              <a:rPr lang="en-US" sz="2000" dirty="0" err="1">
                <a:effectLst/>
              </a:rPr>
              <a:t>ставитися</a:t>
            </a:r>
            <a:r>
              <a:rPr lang="en-US" sz="2000" dirty="0">
                <a:effectLst/>
              </a:rPr>
              <a:t> </a:t>
            </a:r>
            <a:r>
              <a:rPr lang="en-US" sz="2000" dirty="0" err="1">
                <a:effectLst/>
              </a:rPr>
              <a:t>практично</a:t>
            </a:r>
            <a:r>
              <a:rPr lang="en-US" sz="2000" dirty="0">
                <a:effectLst/>
              </a:rPr>
              <a:t> </a:t>
            </a:r>
            <a:r>
              <a:rPr lang="en-US" sz="2000" dirty="0" err="1">
                <a:effectLst/>
              </a:rPr>
              <a:t>до</a:t>
            </a:r>
            <a:r>
              <a:rPr lang="en-US" sz="2000" dirty="0">
                <a:effectLst/>
              </a:rPr>
              <a:t> </a:t>
            </a:r>
            <a:r>
              <a:rPr lang="en-US" sz="2000" dirty="0" err="1">
                <a:effectLst/>
              </a:rPr>
              <a:t>всього</a:t>
            </a:r>
            <a:r>
              <a:rPr lang="en-US" sz="2000" dirty="0">
                <a:effectLst/>
              </a:rPr>
              <a:t>». </a:t>
            </a:r>
          </a:p>
          <a:p>
            <a:pPr>
              <a:spcAft>
                <a:spcPts val="600"/>
              </a:spcAft>
              <a:buClr>
                <a:schemeClr val="accent5"/>
              </a:buClr>
            </a:pPr>
            <a:r>
              <a:rPr lang="en-US" sz="2000" dirty="0" err="1">
                <a:effectLst/>
              </a:rPr>
              <a:t>Саме</a:t>
            </a:r>
            <a:r>
              <a:rPr lang="en-US" sz="2000" dirty="0">
                <a:effectLst/>
              </a:rPr>
              <a:t> </a:t>
            </a:r>
            <a:r>
              <a:rPr lang="en-US" sz="2000" dirty="0" err="1">
                <a:effectLst/>
              </a:rPr>
              <a:t>вміння</a:t>
            </a:r>
            <a:r>
              <a:rPr lang="en-US" sz="2000" dirty="0">
                <a:effectLst/>
              </a:rPr>
              <a:t> </a:t>
            </a:r>
            <a:r>
              <a:rPr lang="en-US" sz="2000" dirty="0" err="1">
                <a:effectLst/>
              </a:rPr>
              <a:t>звертатися</a:t>
            </a:r>
            <a:r>
              <a:rPr lang="en-US" sz="2000" dirty="0">
                <a:effectLst/>
              </a:rPr>
              <a:t> </a:t>
            </a:r>
            <a:r>
              <a:rPr lang="en-US" sz="2000" dirty="0" err="1">
                <a:effectLst/>
              </a:rPr>
              <a:t>до</a:t>
            </a:r>
            <a:r>
              <a:rPr lang="en-US" sz="2000" dirty="0">
                <a:effectLst/>
              </a:rPr>
              <a:t> </a:t>
            </a:r>
            <a:r>
              <a:rPr lang="en-US" sz="2000" dirty="0" err="1">
                <a:effectLst/>
              </a:rPr>
              <a:t>гумору</a:t>
            </a:r>
            <a:r>
              <a:rPr lang="en-US" sz="2000" dirty="0">
                <a:effectLst/>
              </a:rPr>
              <a:t> </a:t>
            </a:r>
            <a:r>
              <a:rPr lang="en-US" sz="2000" dirty="0" err="1">
                <a:effectLst/>
              </a:rPr>
              <a:t>навіть</a:t>
            </a:r>
            <a:r>
              <a:rPr lang="en-US" sz="2000" dirty="0">
                <a:effectLst/>
              </a:rPr>
              <a:t> у </a:t>
            </a:r>
            <a:r>
              <a:rPr lang="en-US" sz="2000" dirty="0" err="1">
                <a:effectLst/>
              </a:rPr>
              <a:t>найтемніші</a:t>
            </a:r>
            <a:r>
              <a:rPr lang="en-US" sz="2000" dirty="0">
                <a:effectLst/>
              </a:rPr>
              <a:t> </a:t>
            </a:r>
            <a:r>
              <a:rPr lang="en-US" sz="2000" dirty="0" err="1">
                <a:effectLst/>
              </a:rPr>
              <a:t>часи</a:t>
            </a:r>
            <a:r>
              <a:rPr lang="en-US" sz="2000" dirty="0">
                <a:effectLst/>
              </a:rPr>
              <a:t> </a:t>
            </a:r>
            <a:r>
              <a:rPr lang="en-US" sz="2000" dirty="0" err="1">
                <a:effectLst/>
              </a:rPr>
              <a:t>рятує</a:t>
            </a:r>
            <a:r>
              <a:rPr lang="en-US" sz="2000" dirty="0">
                <a:effectLst/>
              </a:rPr>
              <a:t> </a:t>
            </a:r>
            <a:r>
              <a:rPr lang="en-US" sz="2000" dirty="0" err="1">
                <a:effectLst/>
              </a:rPr>
              <a:t>від</a:t>
            </a:r>
            <a:r>
              <a:rPr lang="en-US" sz="2000" dirty="0">
                <a:effectLst/>
              </a:rPr>
              <a:t> </a:t>
            </a:r>
            <a:r>
              <a:rPr lang="en-US" sz="2000" dirty="0" err="1">
                <a:effectLst/>
              </a:rPr>
              <a:t>глибокого</a:t>
            </a:r>
            <a:r>
              <a:rPr lang="en-US" sz="2000" dirty="0">
                <a:effectLst/>
              </a:rPr>
              <a:t> </a:t>
            </a:r>
            <a:r>
              <a:rPr lang="en-US" sz="2000" dirty="0" err="1">
                <a:effectLst/>
              </a:rPr>
              <a:t>відчаю</a:t>
            </a:r>
            <a:r>
              <a:rPr lang="en-US" sz="2000" dirty="0">
                <a:effectLst/>
              </a:rPr>
              <a:t>, а </a:t>
            </a:r>
          </a:p>
          <a:p>
            <a:pPr>
              <a:spcAft>
                <a:spcPts val="600"/>
              </a:spcAft>
              <a:buClr>
                <a:schemeClr val="accent5"/>
              </a:buClr>
            </a:pPr>
            <a:r>
              <a:rPr lang="en-US" sz="2000" dirty="0" err="1">
                <a:effectLst/>
              </a:rPr>
              <a:t>жарти</a:t>
            </a:r>
            <a:r>
              <a:rPr lang="en-US" sz="2000" dirty="0">
                <a:effectLst/>
              </a:rPr>
              <a:t> </a:t>
            </a:r>
            <a:r>
              <a:rPr lang="en-US" sz="2000" dirty="0" err="1">
                <a:effectLst/>
              </a:rPr>
              <a:t>та</a:t>
            </a:r>
            <a:r>
              <a:rPr lang="en-US" sz="2000" dirty="0">
                <a:effectLst/>
              </a:rPr>
              <a:t> </a:t>
            </a:r>
            <a:r>
              <a:rPr lang="en-US" sz="2000" dirty="0" err="1">
                <a:effectLst/>
              </a:rPr>
              <a:t>іронія</a:t>
            </a:r>
            <a:r>
              <a:rPr lang="en-US" sz="2000" dirty="0">
                <a:effectLst/>
              </a:rPr>
              <a:t> </a:t>
            </a:r>
            <a:r>
              <a:rPr lang="en-US" sz="2000" dirty="0" err="1">
                <a:effectLst/>
              </a:rPr>
              <a:t>дійсно</a:t>
            </a:r>
            <a:r>
              <a:rPr lang="en-US" sz="2000" dirty="0">
                <a:effectLst/>
              </a:rPr>
              <a:t> </a:t>
            </a:r>
            <a:r>
              <a:rPr lang="en-US" sz="2000" dirty="0" err="1">
                <a:effectLst/>
              </a:rPr>
              <a:t>можуть</a:t>
            </a:r>
            <a:r>
              <a:rPr lang="en-US" sz="2000" dirty="0">
                <a:effectLst/>
              </a:rPr>
              <a:t> </a:t>
            </a:r>
            <a:r>
              <a:rPr lang="en-US" sz="2000" dirty="0" err="1">
                <a:effectLst/>
              </a:rPr>
              <a:t>допомогти</a:t>
            </a:r>
            <a:r>
              <a:rPr lang="en-US" sz="2000" dirty="0">
                <a:effectLst/>
              </a:rPr>
              <a:t> </a:t>
            </a:r>
            <a:r>
              <a:rPr lang="en-US" sz="2000" dirty="0" err="1">
                <a:effectLst/>
              </a:rPr>
              <a:t>людині</a:t>
            </a:r>
            <a:r>
              <a:rPr lang="en-US" sz="2000" dirty="0">
                <a:effectLst/>
              </a:rPr>
              <a:t> </a:t>
            </a:r>
            <a:r>
              <a:rPr lang="en-US" sz="2000" dirty="0" err="1">
                <a:effectLst/>
              </a:rPr>
              <a:t>впоратися</a:t>
            </a:r>
            <a:r>
              <a:rPr lang="en-US" sz="2000" dirty="0">
                <a:effectLst/>
              </a:rPr>
              <a:t>⁹, </a:t>
            </a:r>
            <a:r>
              <a:rPr lang="en-US" sz="2000" dirty="0" err="1">
                <a:effectLst/>
              </a:rPr>
              <a:t>наприклад</a:t>
            </a:r>
            <a:r>
              <a:rPr lang="en-US" sz="2000" dirty="0">
                <a:effectLst/>
              </a:rPr>
              <a:t>, з </a:t>
            </a:r>
            <a:r>
              <a:rPr lang="en-US" sz="2000" dirty="0" err="1">
                <a:effectLst/>
              </a:rPr>
              <a:t>втратою</a:t>
            </a:r>
            <a:r>
              <a:rPr lang="en-US" sz="2000" dirty="0">
                <a:effectLst/>
              </a:rPr>
              <a:t> </a:t>
            </a:r>
            <a:r>
              <a:rPr lang="en-US" sz="2000" dirty="0" err="1">
                <a:effectLst/>
              </a:rPr>
              <a:t>близького</a:t>
            </a:r>
            <a:r>
              <a:rPr lang="en-US" sz="2000" dirty="0">
                <a:effectLst/>
              </a:rPr>
              <a:t>. </a:t>
            </a:r>
          </a:p>
          <a:p>
            <a:pPr>
              <a:spcAft>
                <a:spcPts val="600"/>
              </a:spcAft>
              <a:buClr>
                <a:schemeClr val="accent5"/>
              </a:buClr>
            </a:pPr>
            <a:r>
              <a:rPr lang="en-US" sz="2000" dirty="0" err="1">
                <a:effectLst/>
              </a:rPr>
              <a:t>Проте</a:t>
            </a:r>
            <a:r>
              <a:rPr lang="en-US" sz="2000" dirty="0">
                <a:effectLst/>
              </a:rPr>
              <a:t> </a:t>
            </a:r>
            <a:r>
              <a:rPr lang="en-US" sz="2000" dirty="0" err="1">
                <a:effectLst/>
              </a:rPr>
              <a:t>для</a:t>
            </a:r>
            <a:r>
              <a:rPr lang="en-US" sz="2000" dirty="0">
                <a:effectLst/>
              </a:rPr>
              <a:t> </a:t>
            </a:r>
            <a:r>
              <a:rPr lang="en-US" sz="2000" dirty="0" err="1">
                <a:effectLst/>
              </a:rPr>
              <a:t>цього</a:t>
            </a:r>
            <a:r>
              <a:rPr lang="en-US" sz="2000" dirty="0">
                <a:effectLst/>
              </a:rPr>
              <a:t> </a:t>
            </a:r>
            <a:r>
              <a:rPr lang="en-US" sz="2000" dirty="0" err="1">
                <a:effectLst/>
              </a:rPr>
              <a:t>потрібен</a:t>
            </a:r>
            <a:r>
              <a:rPr lang="en-US" sz="2000" dirty="0">
                <a:effectLst/>
              </a:rPr>
              <a:t> </a:t>
            </a:r>
            <a:r>
              <a:rPr lang="en-US" sz="2000" dirty="0" err="1">
                <a:effectLst/>
              </a:rPr>
              <a:t>час</a:t>
            </a:r>
            <a:r>
              <a:rPr lang="en-US" sz="2000" dirty="0">
                <a:effectLst/>
              </a:rPr>
              <a:t>.</a:t>
            </a:r>
          </a:p>
          <a:p>
            <a:pPr>
              <a:spcAft>
                <a:spcPts val="600"/>
              </a:spcAft>
              <a:buClr>
                <a:schemeClr val="accent5"/>
              </a:buClr>
            </a:pPr>
            <a:r>
              <a:rPr lang="en-US" sz="2000" dirty="0">
                <a:effectLst/>
              </a:rPr>
              <a:t>В </a:t>
            </a:r>
            <a:r>
              <a:rPr lang="en-US" sz="2000" dirty="0" err="1">
                <a:effectLst/>
              </a:rPr>
              <a:t>житті</a:t>
            </a:r>
            <a:r>
              <a:rPr lang="en-US" sz="2000" dirty="0">
                <a:effectLst/>
              </a:rPr>
              <a:t> </a:t>
            </a:r>
            <a:r>
              <a:rPr lang="en-US" sz="2000" dirty="0" err="1">
                <a:effectLst/>
              </a:rPr>
              <a:t>багато</a:t>
            </a:r>
            <a:r>
              <a:rPr lang="en-US" sz="2000" dirty="0">
                <a:effectLst/>
              </a:rPr>
              <a:t> </a:t>
            </a:r>
            <a:r>
              <a:rPr lang="en-US" sz="2000" dirty="0" err="1">
                <a:effectLst/>
              </a:rPr>
              <a:t>печалі</a:t>
            </a:r>
            <a:r>
              <a:rPr lang="en-US" sz="2000" dirty="0">
                <a:effectLst/>
              </a:rPr>
              <a:t> </a:t>
            </a:r>
            <a:r>
              <a:rPr lang="en-US" sz="2000" dirty="0" err="1">
                <a:effectLst/>
              </a:rPr>
              <a:t>та</a:t>
            </a:r>
            <a:r>
              <a:rPr lang="en-US" sz="2000" dirty="0">
                <a:effectLst/>
              </a:rPr>
              <a:t> </a:t>
            </a:r>
            <a:r>
              <a:rPr lang="en-US" sz="2000" dirty="0" err="1">
                <a:effectLst/>
              </a:rPr>
              <a:t>трагедії</a:t>
            </a:r>
            <a:r>
              <a:rPr lang="en-US" sz="2000" dirty="0">
                <a:effectLst/>
              </a:rPr>
              <a:t>, </a:t>
            </a:r>
            <a:r>
              <a:rPr lang="en-US" sz="2000" dirty="0" err="1">
                <a:effectLst/>
              </a:rPr>
              <a:t>однак</a:t>
            </a:r>
            <a:r>
              <a:rPr lang="en-US" sz="2000" dirty="0">
                <a:effectLst/>
              </a:rPr>
              <a:t> </a:t>
            </a:r>
            <a:r>
              <a:rPr lang="en-US" sz="2000" dirty="0" err="1">
                <a:effectLst/>
              </a:rPr>
              <a:t>це</a:t>
            </a:r>
            <a:r>
              <a:rPr lang="en-US" sz="2000" dirty="0">
                <a:effectLst/>
              </a:rPr>
              <a:t> </a:t>
            </a:r>
            <a:r>
              <a:rPr lang="en-US" sz="2000" dirty="0" err="1">
                <a:effectLst/>
              </a:rPr>
              <a:t>не</a:t>
            </a:r>
            <a:r>
              <a:rPr lang="en-US" sz="2000" dirty="0">
                <a:effectLst/>
              </a:rPr>
              <a:t> </a:t>
            </a:r>
            <a:r>
              <a:rPr lang="en-US" sz="2000" dirty="0" err="1">
                <a:effectLst/>
              </a:rPr>
              <a:t>означає</a:t>
            </a:r>
            <a:r>
              <a:rPr lang="en-US" sz="2000" dirty="0">
                <a:effectLst/>
              </a:rPr>
              <a:t>, </a:t>
            </a:r>
            <a:r>
              <a:rPr lang="en-US" sz="2000" dirty="0" err="1">
                <a:effectLst/>
              </a:rPr>
              <a:t>що</a:t>
            </a:r>
            <a:r>
              <a:rPr lang="en-US" sz="2000" dirty="0">
                <a:effectLst/>
              </a:rPr>
              <a:t> </a:t>
            </a:r>
            <a:r>
              <a:rPr lang="en-US" sz="2000" dirty="0" err="1">
                <a:effectLst/>
              </a:rPr>
              <a:t>варто</a:t>
            </a:r>
            <a:r>
              <a:rPr lang="en-US" sz="2000" dirty="0">
                <a:effectLst/>
              </a:rPr>
              <a:t> </a:t>
            </a:r>
            <a:r>
              <a:rPr lang="en-US" sz="2000" dirty="0" err="1">
                <a:effectLst/>
              </a:rPr>
              <a:t>впиватись</a:t>
            </a:r>
            <a:r>
              <a:rPr lang="en-US" sz="2000" dirty="0">
                <a:effectLst/>
              </a:rPr>
              <a:t> </a:t>
            </a:r>
            <a:r>
              <a:rPr lang="en-US" sz="2000" dirty="0" err="1">
                <a:effectLst/>
              </a:rPr>
              <a:t>ними</a:t>
            </a:r>
            <a:r>
              <a:rPr lang="en-US" sz="2000" dirty="0">
                <a:effectLst/>
              </a:rPr>
              <a:t> </a:t>
            </a:r>
            <a:r>
              <a:rPr lang="en-US" sz="2000" dirty="0" err="1">
                <a:effectLst/>
              </a:rPr>
              <a:t>та</a:t>
            </a:r>
            <a:r>
              <a:rPr lang="en-US" sz="2000" dirty="0">
                <a:effectLst/>
              </a:rPr>
              <a:t> </a:t>
            </a:r>
            <a:r>
              <a:rPr lang="en-US" sz="2000" dirty="0" err="1">
                <a:effectLst/>
              </a:rPr>
              <a:t>не</a:t>
            </a:r>
            <a:r>
              <a:rPr lang="en-US" sz="2000" dirty="0">
                <a:effectLst/>
              </a:rPr>
              <a:t> </a:t>
            </a:r>
            <a:r>
              <a:rPr lang="en-US" sz="2000" dirty="0" err="1">
                <a:effectLst/>
              </a:rPr>
              <a:t>пропускати</a:t>
            </a:r>
            <a:r>
              <a:rPr lang="en-US" sz="2000" dirty="0">
                <a:effectLst/>
              </a:rPr>
              <a:t> у </a:t>
            </a:r>
            <a:r>
              <a:rPr lang="en-US" sz="2000" dirty="0" err="1">
                <a:effectLst/>
              </a:rPr>
              <a:t>цю</a:t>
            </a:r>
            <a:r>
              <a:rPr lang="en-US" sz="2000" dirty="0">
                <a:effectLst/>
              </a:rPr>
              <a:t> </a:t>
            </a:r>
            <a:r>
              <a:rPr lang="en-US" sz="2000" dirty="0" err="1">
                <a:effectLst/>
              </a:rPr>
              <a:t>темряву</a:t>
            </a:r>
            <a:r>
              <a:rPr lang="en-US" sz="2000" dirty="0">
                <a:effectLst/>
              </a:rPr>
              <a:t> </a:t>
            </a:r>
            <a:r>
              <a:rPr lang="en-US" sz="2000" dirty="0" err="1">
                <a:effectLst/>
              </a:rPr>
              <a:t>світло</a:t>
            </a:r>
            <a:endParaRPr lang="en-US" sz="2000" dirty="0"/>
          </a:p>
        </p:txBody>
      </p:sp>
    </p:spTree>
    <p:extLst>
      <p:ext uri="{BB962C8B-B14F-4D97-AF65-F5344CB8AC3E}">
        <p14:creationId xmlns:p14="http://schemas.microsoft.com/office/powerpoint/2010/main" val="1547548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a:extLst>
              <a:ext uri="{FF2B5EF4-FFF2-40B4-BE49-F238E27FC236}">
                <a16:creationId xmlns:a16="http://schemas.microsoft.com/office/drawing/2014/main" id="{E12664A3-812F-6BAC-509A-294E3AE678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3745" y="-1258529"/>
            <a:ext cx="7748255" cy="5127522"/>
          </a:xfrm>
          <a:prstGeom prst="rect">
            <a:avLst/>
          </a:prstGeom>
          <a:noFill/>
          <a:extLst>
            <a:ext uri="{909E8E84-426E-40DD-AFC4-6F175D3DCCD1}">
              <a14:hiddenFill xmlns:a14="http://schemas.microsoft.com/office/drawing/2010/main">
                <a:solidFill>
                  <a:srgbClr val="FFFFFF"/>
                </a:solidFill>
              </a14:hiddenFill>
            </a:ext>
          </a:extLst>
        </p:spPr>
      </p:pic>
      <p:pic>
        <p:nvPicPr>
          <p:cNvPr id="5" name="Рисунок 4" descr="Изображение выглядит как текст, шина, колесо, на открытом воздухе&#10;&#10;Автоматически созданное описание">
            <a:extLst>
              <a:ext uri="{FF2B5EF4-FFF2-40B4-BE49-F238E27FC236}">
                <a16:creationId xmlns:a16="http://schemas.microsoft.com/office/drawing/2014/main" id="{A9B07CAC-9DE0-9434-A672-17D3AB517E6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30529" y="3868993"/>
            <a:ext cx="6361471" cy="3578328"/>
          </a:xfrm>
          <a:prstGeom prst="rect">
            <a:avLst/>
          </a:prstGeom>
        </p:spPr>
      </p:pic>
      <p:graphicFrame>
        <p:nvGraphicFramePr>
          <p:cNvPr id="4102" name="TextBox 2">
            <a:extLst>
              <a:ext uri="{FF2B5EF4-FFF2-40B4-BE49-F238E27FC236}">
                <a16:creationId xmlns:a16="http://schemas.microsoft.com/office/drawing/2014/main" id="{4399D9A1-CB7C-A3F3-19A5-00FB847785EB}"/>
              </a:ext>
            </a:extLst>
          </p:cNvPr>
          <p:cNvGraphicFramePr/>
          <p:nvPr>
            <p:extLst>
              <p:ext uri="{D42A27DB-BD31-4B8C-83A1-F6EECF244321}">
                <p14:modId xmlns:p14="http://schemas.microsoft.com/office/powerpoint/2010/main" val="3563172189"/>
              </p:ext>
            </p:extLst>
          </p:nvPr>
        </p:nvGraphicFramePr>
        <p:xfrm>
          <a:off x="1" y="-98323"/>
          <a:ext cx="4267200" cy="670439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490763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C5DC067-CDA9-E0AD-ACF1-B7D19CB2F2FA}"/>
              </a:ext>
            </a:extLst>
          </p:cNvPr>
          <p:cNvSpPr txBox="1"/>
          <p:nvPr/>
        </p:nvSpPr>
        <p:spPr>
          <a:xfrm>
            <a:off x="8111612" y="-29497"/>
            <a:ext cx="6096000" cy="467885"/>
          </a:xfrm>
          <a:prstGeom prst="rect">
            <a:avLst/>
          </a:prstGeom>
          <a:noFill/>
        </p:spPr>
        <p:txBody>
          <a:bodyPr wrap="square">
            <a:spAutoFit/>
          </a:bodyPr>
          <a:lstStyle/>
          <a:p>
            <a:pPr algn="ctr">
              <a:lnSpc>
                <a:spcPct val="150000"/>
              </a:lnSpc>
              <a:spcBef>
                <a:spcPts val="1800"/>
              </a:spcBef>
              <a:spcAft>
                <a:spcPts val="400"/>
              </a:spcAft>
            </a:pPr>
            <a:r>
              <a:rPr lang="uk-UA" sz="18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rPr>
              <a:t>Формат гумору</a:t>
            </a:r>
            <a:endParaRPr lang="ru-UA" sz="18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D6CBAFB2-BF7E-9994-B908-94FCC2960022}"/>
              </a:ext>
            </a:extLst>
          </p:cNvPr>
          <p:cNvSpPr txBox="1"/>
          <p:nvPr/>
        </p:nvSpPr>
        <p:spPr>
          <a:xfrm>
            <a:off x="393292" y="243774"/>
            <a:ext cx="7374193" cy="3378874"/>
          </a:xfrm>
          <a:prstGeom prst="rect">
            <a:avLst/>
          </a:prstGeom>
          <a:noFill/>
        </p:spPr>
        <p:txBody>
          <a:bodyPr wrap="square">
            <a:spAutoFit/>
          </a:bodyPr>
          <a:lstStyle/>
          <a:p>
            <a:pPr indent="457200">
              <a:lnSpc>
                <a:spcPct val="150000"/>
              </a:lnSpc>
              <a:spcAft>
                <a:spcPts val="800"/>
              </a:spcAft>
            </a:pPr>
            <a:r>
              <a:rPr lang="uk-UA" sz="1600" kern="100" dirty="0">
                <a:effectLst/>
                <a:latin typeface="Times New Roman" panose="02020603050405020304" pitchFamily="18" charset="0"/>
                <a:ea typeface="Aptos" panose="020B0004020202020204" pitchFamily="34" charset="0"/>
                <a:cs typeface="Times New Roman" panose="02020603050405020304" pitchFamily="18" charset="0"/>
              </a:rPr>
              <a:t>Найбільшим полем для поширення військового гумору, однак, стали так звані траншейні газети або окопні/фронтові журнали, що з’явилися під час Першої світової війни. Вони випускалися приватними особами або самими солдатами та були насичені гумором, сатирою та іронією. На сторінках автори могли не стримувати себе, писати все, що вони думали про саму війну та їхніх ворогів, а також жартувати на межі дозволеного. Такі видання підтримували бойовий дух солдатів і забезпечували їм полегшення, а для деяких військових ще й були джерелом новин. Крім того, вони рятували від ще однієї великої проблеми війни — нудьги, адже часто людям доводилося просто сидіти в окопах і чекати.</a:t>
            </a:r>
            <a:endParaRPr lang="ru-UA" sz="16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6148" name="Picture 4" descr="Україна в Першій світовій війні: між Сциллою і Харибдою - ZN.ua">
            <a:extLst>
              <a:ext uri="{FF2B5EF4-FFF2-40B4-BE49-F238E27FC236}">
                <a16:creationId xmlns:a16="http://schemas.microsoft.com/office/drawing/2014/main" id="{9F7896ED-9A53-D912-4F17-1C5AD073784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18613" y="543086"/>
            <a:ext cx="4180095" cy="2780249"/>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Як британці бомбили Кельн Гамбург Берлін Дрезден під час Другої світової  війни - фото відео">
            <a:extLst>
              <a:ext uri="{FF2B5EF4-FFF2-40B4-BE49-F238E27FC236}">
                <a16:creationId xmlns:a16="http://schemas.microsoft.com/office/drawing/2014/main" id="{1E75681B-AE9E-7160-AAC8-C344519316E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28961" y="3952567"/>
            <a:ext cx="4324379" cy="2421652"/>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6154" name="TextBox 6">
            <a:extLst>
              <a:ext uri="{FF2B5EF4-FFF2-40B4-BE49-F238E27FC236}">
                <a16:creationId xmlns:a16="http://schemas.microsoft.com/office/drawing/2014/main" id="{40605CC6-74EC-274F-E9B5-D887A4E8BEDB}"/>
              </a:ext>
            </a:extLst>
          </p:cNvPr>
          <p:cNvGraphicFramePr/>
          <p:nvPr/>
        </p:nvGraphicFramePr>
        <p:xfrm>
          <a:off x="5486400" y="3952567"/>
          <a:ext cx="6597445" cy="278024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470342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220162F-F5B8-B63E-AA51-42953A146BC8}"/>
              </a:ext>
            </a:extLst>
          </p:cNvPr>
          <p:cNvSpPr txBox="1"/>
          <p:nvPr/>
        </p:nvSpPr>
        <p:spPr>
          <a:xfrm>
            <a:off x="206477" y="108155"/>
            <a:ext cx="7088626" cy="2862322"/>
          </a:xfrm>
          <a:prstGeom prst="rect">
            <a:avLst/>
          </a:prstGeom>
          <a:noFill/>
        </p:spPr>
        <p:txBody>
          <a:bodyPr wrap="square">
            <a:spAutoFit/>
          </a:bodyPr>
          <a:lstStyle/>
          <a:p>
            <a:r>
              <a:rPr lang="ru-RU" b="0" i="0" dirty="0" err="1">
                <a:solidFill>
                  <a:srgbClr val="000000"/>
                </a:solidFill>
                <a:effectLst/>
                <a:latin typeface="Lora" pitchFamily="2" charset="-52"/>
              </a:rPr>
              <a:t>Цікавий</a:t>
            </a:r>
            <a:r>
              <a:rPr lang="ru-RU" b="0" i="0" dirty="0">
                <a:solidFill>
                  <a:srgbClr val="000000"/>
                </a:solidFill>
                <a:effectLst/>
                <a:latin typeface="Lora" pitchFamily="2" charset="-52"/>
              </a:rPr>
              <a:t> приклад </a:t>
            </a:r>
            <a:r>
              <a:rPr lang="ru-RU" b="0" i="0" dirty="0" err="1">
                <a:solidFill>
                  <a:srgbClr val="000000"/>
                </a:solidFill>
                <a:effectLst/>
                <a:latin typeface="Lora" pitchFamily="2" charset="-52"/>
              </a:rPr>
              <a:t>гумору</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шибеника</a:t>
            </a:r>
            <a:r>
              <a:rPr lang="ru-RU" b="0" i="0" dirty="0">
                <a:solidFill>
                  <a:srgbClr val="000000"/>
                </a:solidFill>
                <a:effectLst/>
                <a:latin typeface="Lora" pitchFamily="2" charset="-52"/>
              </a:rPr>
              <a:t> – </a:t>
            </a:r>
            <a:r>
              <a:rPr lang="ru-RU" b="0" i="0" dirty="0" err="1">
                <a:solidFill>
                  <a:srgbClr val="000000"/>
                </a:solidFill>
                <a:effectLst/>
                <a:latin typeface="Lora" pitchFamily="2" charset="-52"/>
              </a:rPr>
              <a:t>це</a:t>
            </a:r>
            <a:r>
              <a:rPr lang="ru-RU" b="0" i="0" dirty="0">
                <a:solidFill>
                  <a:srgbClr val="000000"/>
                </a:solidFill>
                <a:effectLst/>
                <a:latin typeface="Lora" pitchFamily="2" charset="-52"/>
              </a:rPr>
              <a:t> одна з </a:t>
            </a:r>
            <a:r>
              <a:rPr lang="ru-RU" b="0" i="0" dirty="0" err="1">
                <a:solidFill>
                  <a:srgbClr val="000000"/>
                </a:solidFill>
                <a:effectLst/>
                <a:latin typeface="Lora" pitchFamily="2" charset="-52"/>
              </a:rPr>
              <a:t>версій</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виникнення</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назви</a:t>
            </a:r>
            <a:r>
              <a:rPr lang="ru-RU" b="0" i="0" dirty="0">
                <a:solidFill>
                  <a:srgbClr val="000000"/>
                </a:solidFill>
                <a:effectLst/>
                <a:latin typeface="Lora" pitchFamily="2" charset="-52"/>
              </a:rPr>
              <a:t> «коктейлю Молотова» (</a:t>
            </a:r>
            <a:r>
              <a:rPr lang="ru-RU" b="0" i="0" dirty="0" err="1">
                <a:solidFill>
                  <a:srgbClr val="000000"/>
                </a:solidFill>
                <a:effectLst/>
                <a:latin typeface="Lora" pitchFamily="2" charset="-52"/>
              </a:rPr>
              <a:t>або</a:t>
            </a:r>
            <a:r>
              <a:rPr lang="ru-RU" b="0" i="0" dirty="0">
                <a:solidFill>
                  <a:srgbClr val="000000"/>
                </a:solidFill>
                <a:effectLst/>
                <a:latin typeface="Lora" pitchFamily="2" charset="-52"/>
              </a:rPr>
              <a:t> «коктейлю для Молотова»). </a:t>
            </a:r>
            <a:r>
              <a:rPr lang="ru-RU" b="0" i="0" dirty="0" err="1">
                <a:solidFill>
                  <a:srgbClr val="000000"/>
                </a:solidFill>
                <a:effectLst/>
                <a:latin typeface="Lora" pitchFamily="2" charset="-52"/>
              </a:rPr>
              <a:t>Під</a:t>
            </a:r>
            <a:r>
              <a:rPr lang="ru-RU" b="0" i="0" dirty="0">
                <a:solidFill>
                  <a:srgbClr val="000000"/>
                </a:solidFill>
                <a:effectLst/>
                <a:latin typeface="Lora" pitchFamily="2" charset="-52"/>
              </a:rPr>
              <a:t> час </a:t>
            </a:r>
            <a:r>
              <a:rPr lang="ru-RU" b="0" i="0" dirty="0" err="1">
                <a:solidFill>
                  <a:srgbClr val="000000"/>
                </a:solidFill>
                <a:effectLst/>
                <a:latin typeface="Lora" pitchFamily="2" charset="-52"/>
              </a:rPr>
              <a:t>радянсько-фінської</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війни</a:t>
            </a:r>
            <a:r>
              <a:rPr lang="ru-RU" b="0" i="0" dirty="0">
                <a:solidFill>
                  <a:srgbClr val="000000"/>
                </a:solidFill>
                <a:effectLst/>
                <a:latin typeface="Lora" pitchFamily="2" charset="-52"/>
              </a:rPr>
              <a:t> 1939-1940 </a:t>
            </a:r>
            <a:r>
              <a:rPr lang="ru-RU" b="0" i="0" dirty="0" err="1">
                <a:solidFill>
                  <a:srgbClr val="000000"/>
                </a:solidFill>
                <a:effectLst/>
                <a:latin typeface="Lora" pitchFamily="2" charset="-52"/>
              </a:rPr>
              <a:t>років</a:t>
            </a:r>
            <a:r>
              <a:rPr lang="ru-RU" b="0" i="0" dirty="0">
                <a:solidFill>
                  <a:srgbClr val="000000"/>
                </a:solidFill>
                <a:effectLst/>
                <a:latin typeface="Lora" pitchFamily="2" charset="-52"/>
              </a:rPr>
              <a:t> Союз бомбив </a:t>
            </a:r>
            <a:r>
              <a:rPr lang="ru-RU" b="0" i="0" dirty="0" err="1">
                <a:solidFill>
                  <a:srgbClr val="000000"/>
                </a:solidFill>
                <a:effectLst/>
                <a:latin typeface="Lora" pitchFamily="2" charset="-52"/>
              </a:rPr>
              <a:t>Гельсінкі</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проте</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стверджував</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що</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насправді</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скидає</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голодуючим</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їжу</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Фіни</a:t>
            </a:r>
            <a:r>
              <a:rPr lang="ru-RU" b="0" i="0" dirty="0">
                <a:solidFill>
                  <a:srgbClr val="000000"/>
                </a:solidFill>
                <a:effectLst/>
                <a:latin typeface="Lora" pitchFamily="2" charset="-52"/>
              </a:rPr>
              <a:t> з </a:t>
            </a:r>
            <a:r>
              <a:rPr lang="ru-RU" b="0" i="0" dirty="0" err="1">
                <a:solidFill>
                  <a:srgbClr val="000000"/>
                </a:solidFill>
                <a:effectLst/>
                <a:latin typeface="Lora" pitchFamily="2" charset="-52"/>
              </a:rPr>
              <a:t>цього</a:t>
            </a:r>
            <a:r>
              <a:rPr lang="ru-RU" b="0" i="0" dirty="0">
                <a:solidFill>
                  <a:srgbClr val="000000"/>
                </a:solidFill>
                <a:effectLst/>
                <a:latin typeface="Lora" pitchFamily="2" charset="-52"/>
              </a:rPr>
              <a:t> сюру дружно </a:t>
            </a:r>
            <a:r>
              <a:rPr lang="ru-RU" b="0" i="0" dirty="0" err="1">
                <a:solidFill>
                  <a:srgbClr val="000000"/>
                </a:solidFill>
                <a:effectLst/>
                <a:latin typeface="Lora" pitchFamily="2" charset="-52"/>
              </a:rPr>
              <a:t>посміялися</a:t>
            </a:r>
            <a:r>
              <a:rPr lang="ru-RU" b="0" i="0" dirty="0">
                <a:solidFill>
                  <a:srgbClr val="000000"/>
                </a:solidFill>
                <a:effectLst/>
                <a:latin typeface="Lora" pitchFamily="2" charset="-52"/>
              </a:rPr>
              <a:t> та стали </a:t>
            </a:r>
            <a:r>
              <a:rPr lang="ru-RU" b="0" i="0" dirty="0" err="1">
                <a:solidFill>
                  <a:srgbClr val="000000"/>
                </a:solidFill>
                <a:effectLst/>
                <a:latin typeface="Lora" pitchFamily="2" charset="-52"/>
              </a:rPr>
              <a:t>називати</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касетну</a:t>
            </a:r>
            <a:r>
              <a:rPr lang="ru-RU" b="0" i="0" dirty="0">
                <a:solidFill>
                  <a:srgbClr val="000000"/>
                </a:solidFill>
                <a:effectLst/>
                <a:latin typeface="Lora" pitchFamily="2" charset="-52"/>
              </a:rPr>
              <a:t> бомбу РРАБ-3, яка </a:t>
            </a:r>
            <a:r>
              <a:rPr lang="ru-RU" b="0" i="0" dirty="0" err="1">
                <a:solidFill>
                  <a:srgbClr val="000000"/>
                </a:solidFill>
                <a:effectLst/>
                <a:latin typeface="Lora" pitchFamily="2" charset="-52"/>
              </a:rPr>
              <a:t>складалася</a:t>
            </a:r>
            <a:r>
              <a:rPr lang="ru-RU" b="0" i="0" dirty="0">
                <a:solidFill>
                  <a:srgbClr val="000000"/>
                </a:solidFill>
                <a:effectLst/>
                <a:latin typeface="Lora" pitchFamily="2" charset="-52"/>
              </a:rPr>
              <a:t> з </a:t>
            </a:r>
            <a:r>
              <a:rPr lang="ru-RU" b="0" i="0" dirty="0" err="1">
                <a:solidFill>
                  <a:srgbClr val="000000"/>
                </a:solidFill>
                <a:effectLst/>
                <a:latin typeface="Lora" pitchFamily="2" charset="-52"/>
              </a:rPr>
              <a:t>десятків</a:t>
            </a:r>
            <a:r>
              <a:rPr lang="ru-RU" b="0" i="0" dirty="0">
                <a:solidFill>
                  <a:srgbClr val="000000"/>
                </a:solidFill>
                <a:effectLst/>
                <a:latin typeface="Lora" pitchFamily="2" charset="-52"/>
              </a:rPr>
              <a:t> маленьких </a:t>
            </a:r>
            <a:r>
              <a:rPr lang="ru-RU" b="0" i="0" dirty="0" err="1">
                <a:solidFill>
                  <a:srgbClr val="000000"/>
                </a:solidFill>
                <a:effectLst/>
                <a:latin typeface="Lora" pitchFamily="2" charset="-52"/>
              </a:rPr>
              <a:t>запалювальних</a:t>
            </a:r>
            <a:r>
              <a:rPr lang="ru-RU" b="0" i="0" dirty="0">
                <a:solidFill>
                  <a:srgbClr val="000000"/>
                </a:solidFill>
                <a:effectLst/>
                <a:latin typeface="Lora" pitchFamily="2" charset="-52"/>
              </a:rPr>
              <a:t> бомб, «</a:t>
            </a:r>
            <a:r>
              <a:rPr lang="ru-RU" b="0" i="0" dirty="0" err="1">
                <a:solidFill>
                  <a:srgbClr val="000000"/>
                </a:solidFill>
                <a:effectLst/>
                <a:latin typeface="Lora" pitchFamily="2" charset="-52"/>
              </a:rPr>
              <a:t>хлібним</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кошиком</a:t>
            </a:r>
            <a:r>
              <a:rPr lang="ru-RU" b="0" i="0" dirty="0">
                <a:solidFill>
                  <a:srgbClr val="000000"/>
                </a:solidFill>
                <a:effectLst/>
                <a:latin typeface="Lora" pitchFamily="2" charset="-52"/>
              </a:rPr>
              <a:t> Молотова». Тому й </a:t>
            </a:r>
            <a:r>
              <a:rPr lang="ru-RU" b="0" i="0" dirty="0" err="1">
                <a:solidFill>
                  <a:srgbClr val="000000"/>
                </a:solidFill>
                <a:effectLst/>
                <a:latin typeface="Lora" pitchFamily="2" charset="-52"/>
              </a:rPr>
              <a:t>пляшки</a:t>
            </a:r>
            <a:r>
              <a:rPr lang="ru-RU" b="0" i="0" dirty="0">
                <a:solidFill>
                  <a:srgbClr val="000000"/>
                </a:solidFill>
                <a:effectLst/>
                <a:latin typeface="Lora" pitchFamily="2" charset="-52"/>
              </a:rPr>
              <a:t> з </a:t>
            </a:r>
            <a:r>
              <a:rPr lang="ru-RU" b="0" i="0" dirty="0" err="1">
                <a:solidFill>
                  <a:srgbClr val="000000"/>
                </a:solidFill>
                <a:effectLst/>
                <a:latin typeface="Lora" pitchFamily="2" charset="-52"/>
              </a:rPr>
              <a:t>горючою</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сумішшю</a:t>
            </a:r>
            <a:r>
              <a:rPr lang="ru-RU" b="0" i="0" dirty="0">
                <a:solidFill>
                  <a:srgbClr val="000000"/>
                </a:solidFill>
                <a:effectLst/>
                <a:latin typeface="Lora" pitchFamily="2" charset="-52"/>
              </a:rPr>
              <a:t> вони стали </a:t>
            </a:r>
            <a:r>
              <a:rPr lang="ru-RU" b="0" i="0" dirty="0" err="1">
                <a:solidFill>
                  <a:srgbClr val="000000"/>
                </a:solidFill>
                <a:effectLst/>
                <a:latin typeface="Lora" pitchFamily="2" charset="-52"/>
              </a:rPr>
              <a:t>позиціювати</a:t>
            </a:r>
            <a:r>
              <a:rPr lang="ru-RU" b="0" i="0" dirty="0">
                <a:solidFill>
                  <a:srgbClr val="000000"/>
                </a:solidFill>
                <a:effectLst/>
                <a:latin typeface="Lora" pitchFamily="2" charset="-52"/>
              </a:rPr>
              <a:t> як </a:t>
            </a:r>
            <a:r>
              <a:rPr lang="ru-RU" b="0" i="0" dirty="0" err="1">
                <a:solidFill>
                  <a:srgbClr val="000000"/>
                </a:solidFill>
                <a:effectLst/>
                <a:latin typeface="Lora" pitchFamily="2" charset="-52"/>
              </a:rPr>
              <a:t>напій</a:t>
            </a:r>
            <a:r>
              <a:rPr lang="ru-RU" b="0" i="0" dirty="0">
                <a:solidFill>
                  <a:srgbClr val="000000"/>
                </a:solidFill>
                <a:effectLst/>
                <a:latin typeface="Lora" pitchFamily="2" charset="-52"/>
              </a:rPr>
              <a:t> до страви та </a:t>
            </a:r>
            <a:r>
              <a:rPr lang="ru-RU" b="0" i="0" dirty="0" err="1">
                <a:solidFill>
                  <a:srgbClr val="000000"/>
                </a:solidFill>
                <a:effectLst/>
                <a:latin typeface="Lora" pitchFamily="2" charset="-52"/>
              </a:rPr>
              <a:t>називати</a:t>
            </a:r>
            <a:r>
              <a:rPr lang="ru-RU" b="0" i="0" dirty="0">
                <a:solidFill>
                  <a:srgbClr val="000000"/>
                </a:solidFill>
                <a:effectLst/>
                <a:latin typeface="Lora" pitchFamily="2" charset="-52"/>
              </a:rPr>
              <a:t> «коктейлем Молотова». </a:t>
            </a:r>
            <a:endParaRPr lang="ru-UA" dirty="0"/>
          </a:p>
        </p:txBody>
      </p:sp>
      <p:pic>
        <p:nvPicPr>
          <p:cNvPr id="5" name="Рисунок 4">
            <a:extLst>
              <a:ext uri="{FF2B5EF4-FFF2-40B4-BE49-F238E27FC236}">
                <a16:creationId xmlns:a16="http://schemas.microsoft.com/office/drawing/2014/main" id="{6C50180A-0BBB-AD17-AD09-C7362CFCF209}"/>
              </a:ext>
            </a:extLst>
          </p:cNvPr>
          <p:cNvPicPr>
            <a:picLocks noChangeAspect="1"/>
          </p:cNvPicPr>
          <p:nvPr/>
        </p:nvPicPr>
        <p:blipFill>
          <a:blip r:embed="rId2"/>
          <a:stretch>
            <a:fillRect/>
          </a:stretch>
        </p:blipFill>
        <p:spPr>
          <a:xfrm>
            <a:off x="78658" y="2985125"/>
            <a:ext cx="8276037" cy="3048264"/>
          </a:xfrm>
          <a:prstGeom prst="rect">
            <a:avLst/>
          </a:prstGeom>
        </p:spPr>
      </p:pic>
      <p:sp>
        <p:nvSpPr>
          <p:cNvPr id="7" name="TextBox 6">
            <a:extLst>
              <a:ext uri="{FF2B5EF4-FFF2-40B4-BE49-F238E27FC236}">
                <a16:creationId xmlns:a16="http://schemas.microsoft.com/office/drawing/2014/main" id="{75DEA36C-F810-97BC-C31E-42E2252FBFF6}"/>
              </a:ext>
            </a:extLst>
          </p:cNvPr>
          <p:cNvSpPr txBox="1"/>
          <p:nvPr/>
        </p:nvSpPr>
        <p:spPr>
          <a:xfrm>
            <a:off x="78658" y="6033389"/>
            <a:ext cx="6096000" cy="646331"/>
          </a:xfrm>
          <a:prstGeom prst="rect">
            <a:avLst/>
          </a:prstGeom>
          <a:noFill/>
        </p:spPr>
        <p:txBody>
          <a:bodyPr wrap="square">
            <a:spAutoFit/>
          </a:bodyPr>
          <a:lstStyle/>
          <a:p>
            <a:r>
              <a:rPr lang="ru-RU" b="0" i="0" dirty="0">
                <a:effectLst/>
                <a:latin typeface="custom_59183"/>
              </a:rPr>
              <a:t>«</a:t>
            </a:r>
            <a:r>
              <a:rPr lang="ru-RU" b="0" i="0" dirty="0" err="1">
                <a:effectLst/>
                <a:latin typeface="custom_59183"/>
              </a:rPr>
              <a:t>Коктейлі</a:t>
            </a:r>
            <a:r>
              <a:rPr lang="ru-RU" b="0" i="0" dirty="0">
                <a:effectLst/>
                <a:latin typeface="custom_59183"/>
              </a:rPr>
              <a:t> Молотова» </a:t>
            </a:r>
            <a:r>
              <a:rPr lang="ru-RU" b="0" i="0" dirty="0" err="1">
                <a:effectLst/>
                <a:latin typeface="custom_59183"/>
              </a:rPr>
              <a:t>які</a:t>
            </a:r>
            <a:r>
              <a:rPr lang="ru-RU" b="0" i="0" dirty="0">
                <a:effectLst/>
                <a:latin typeface="custom_59183"/>
              </a:rPr>
              <a:t> </a:t>
            </a:r>
            <a:r>
              <a:rPr lang="ru-RU" b="0" i="0" dirty="0" err="1">
                <a:effectLst/>
                <a:latin typeface="custom_59183"/>
              </a:rPr>
              <a:t>використовували</a:t>
            </a:r>
            <a:r>
              <a:rPr lang="ru-RU" b="0" i="0" dirty="0">
                <a:effectLst/>
                <a:latin typeface="custom_59183"/>
              </a:rPr>
              <a:t> </a:t>
            </a:r>
            <a:r>
              <a:rPr lang="ru-RU" b="0" i="0" dirty="0" err="1">
                <a:effectLst/>
                <a:latin typeface="custom_59183"/>
              </a:rPr>
              <a:t>фіни</a:t>
            </a:r>
            <a:r>
              <a:rPr lang="ru-RU" b="0" i="0" dirty="0">
                <a:effectLst/>
                <a:latin typeface="custom_59183"/>
              </a:rPr>
              <a:t> </a:t>
            </a:r>
            <a:r>
              <a:rPr lang="ru-RU" b="0" i="0" dirty="0" err="1">
                <a:effectLst/>
                <a:latin typeface="custom_59183"/>
              </a:rPr>
              <a:t>під</a:t>
            </a:r>
            <a:r>
              <a:rPr lang="ru-RU" b="0" i="0" dirty="0">
                <a:effectLst/>
                <a:latin typeface="custom_59183"/>
              </a:rPr>
              <a:t> час </a:t>
            </a:r>
            <a:r>
              <a:rPr lang="ru-RU" b="0" i="0" dirty="0" err="1">
                <a:effectLst/>
                <a:latin typeface="custom_59183"/>
              </a:rPr>
              <a:t>радянсько-фінської</a:t>
            </a:r>
            <a:r>
              <a:rPr lang="ru-RU" b="0" i="0" dirty="0">
                <a:effectLst/>
                <a:latin typeface="custom_59183"/>
              </a:rPr>
              <a:t> </a:t>
            </a:r>
            <a:r>
              <a:rPr lang="ru-RU" b="0" i="0" dirty="0" err="1">
                <a:effectLst/>
                <a:latin typeface="custom_59183"/>
              </a:rPr>
              <a:t>війни</a:t>
            </a:r>
            <a:r>
              <a:rPr lang="ru-RU" b="0" i="0" dirty="0">
                <a:effectLst/>
                <a:latin typeface="custom_59183"/>
              </a:rPr>
              <a:t>. 1939-1940 роки</a:t>
            </a:r>
            <a:endParaRPr lang="ru-UA" dirty="0"/>
          </a:p>
        </p:txBody>
      </p:sp>
      <p:sp>
        <p:nvSpPr>
          <p:cNvPr id="7294" name="TextBox 7293">
            <a:extLst>
              <a:ext uri="{FF2B5EF4-FFF2-40B4-BE49-F238E27FC236}">
                <a16:creationId xmlns:a16="http://schemas.microsoft.com/office/drawing/2014/main" id="{3567D5FD-A74F-A7D1-9172-0C4FB21D396B}"/>
              </a:ext>
            </a:extLst>
          </p:cNvPr>
          <p:cNvSpPr txBox="1"/>
          <p:nvPr/>
        </p:nvSpPr>
        <p:spPr>
          <a:xfrm>
            <a:off x="7295103" y="261257"/>
            <a:ext cx="5053781" cy="2308324"/>
          </a:xfrm>
          <a:prstGeom prst="rect">
            <a:avLst/>
          </a:prstGeom>
          <a:noFill/>
        </p:spPr>
        <p:txBody>
          <a:bodyPr wrap="square">
            <a:spAutoFit/>
          </a:bodyPr>
          <a:lstStyle/>
          <a:p>
            <a:r>
              <a:rPr lang="ru-RU" b="0" i="0" dirty="0" err="1">
                <a:solidFill>
                  <a:srgbClr val="000000"/>
                </a:solidFill>
                <a:effectLst/>
                <a:latin typeface="Lora" pitchFamily="2" charset="-52"/>
              </a:rPr>
              <a:t>Військовий</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гумор</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має</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втілення</a:t>
            </a:r>
            <a:r>
              <a:rPr lang="ru-RU" b="0" i="0" dirty="0">
                <a:solidFill>
                  <a:srgbClr val="000000"/>
                </a:solidFill>
                <a:effectLst/>
                <a:latin typeface="Lora" pitchFamily="2" charset="-52"/>
              </a:rPr>
              <a:t> також у </a:t>
            </a:r>
            <a:r>
              <a:rPr lang="ru-RU" b="0" i="0" dirty="0" err="1">
                <a:solidFill>
                  <a:srgbClr val="000000"/>
                </a:solidFill>
                <a:effectLst/>
                <a:latin typeface="Lora" pitchFamily="2" charset="-52"/>
              </a:rPr>
              <a:t>гуморі</a:t>
            </a:r>
            <a:r>
              <a:rPr lang="ru-RU" b="0" i="0" dirty="0">
                <a:solidFill>
                  <a:srgbClr val="000000"/>
                </a:solidFill>
                <a:effectLst/>
                <a:latin typeface="Lora" pitchFamily="2" charset="-52"/>
              </a:rPr>
              <a:t> шибеника</a:t>
            </a:r>
            <a:r>
              <a:rPr lang="ru-RU" b="0" i="0" dirty="0">
                <a:effectLst/>
                <a:latin typeface="Lora" pitchFamily="2" charset="-52"/>
              </a:rPr>
              <a:t>¹⁶</a:t>
            </a:r>
            <a:r>
              <a:rPr lang="ru-RU" b="0" i="0" dirty="0">
                <a:solidFill>
                  <a:srgbClr val="000000"/>
                </a:solidFill>
                <a:effectLst/>
                <a:latin typeface="Lora" pitchFamily="2" charset="-52"/>
              </a:rPr>
              <a:t> — і </a:t>
            </a:r>
            <a:r>
              <a:rPr lang="ru-RU" b="0" i="0" dirty="0" err="1">
                <a:solidFill>
                  <a:srgbClr val="000000"/>
                </a:solidFill>
                <a:effectLst/>
                <a:latin typeface="Lora" pitchFamily="2" charset="-52"/>
              </a:rPr>
              <a:t>це</a:t>
            </a:r>
            <a:r>
              <a:rPr lang="ru-RU" b="0" i="0" dirty="0">
                <a:solidFill>
                  <a:srgbClr val="000000"/>
                </a:solidFill>
                <a:effectLst/>
                <a:latin typeface="Lora" pitchFamily="2" charset="-52"/>
              </a:rPr>
              <a:t>, напевно, </a:t>
            </a:r>
            <a:r>
              <a:rPr lang="ru-RU" b="0" i="0" dirty="0" err="1">
                <a:solidFill>
                  <a:srgbClr val="000000"/>
                </a:solidFill>
                <a:effectLst/>
                <a:latin typeface="Lora" pitchFamily="2" charset="-52"/>
              </a:rPr>
              <a:t>найбільш</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розповсюджений</a:t>
            </a:r>
            <a:r>
              <a:rPr lang="ru-RU" b="0" i="0" dirty="0">
                <a:solidFill>
                  <a:srgbClr val="000000"/>
                </a:solidFill>
                <a:effectLst/>
                <a:latin typeface="Lora" pitchFamily="2" charset="-52"/>
              </a:rPr>
              <a:t> стиль. </a:t>
            </a:r>
            <a:r>
              <a:rPr lang="ru-RU" b="0" i="0" dirty="0" err="1">
                <a:solidFill>
                  <a:srgbClr val="000000"/>
                </a:solidFill>
                <a:effectLst/>
                <a:latin typeface="Lora" pitchFamily="2" charset="-52"/>
              </a:rPr>
              <a:t>Це</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вміння</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жартувати</a:t>
            </a:r>
            <a:r>
              <a:rPr lang="ru-RU" b="0" i="0" dirty="0">
                <a:solidFill>
                  <a:srgbClr val="000000"/>
                </a:solidFill>
                <a:effectLst/>
                <a:latin typeface="Lora" pitchFamily="2" charset="-52"/>
              </a:rPr>
              <a:t> на </a:t>
            </a:r>
            <a:r>
              <a:rPr lang="ru-RU" b="0" i="0" dirty="0" err="1">
                <a:solidFill>
                  <a:srgbClr val="000000"/>
                </a:solidFill>
                <a:effectLst/>
                <a:latin typeface="Lora" pitchFamily="2" charset="-52"/>
              </a:rPr>
              <a:t>трагічні</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вкрай</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важкі</a:t>
            </a:r>
            <a:r>
              <a:rPr lang="ru-RU" b="0" i="0" dirty="0">
                <a:solidFill>
                  <a:srgbClr val="000000"/>
                </a:solidFill>
                <a:effectLst/>
                <a:latin typeface="Lora" pitchFamily="2" charset="-52"/>
              </a:rPr>
              <a:t> та </a:t>
            </a:r>
            <a:r>
              <a:rPr lang="ru-RU" b="0" i="0" dirty="0" err="1">
                <a:solidFill>
                  <a:srgbClr val="000000"/>
                </a:solidFill>
                <a:effectLst/>
                <a:latin typeface="Lora" pitchFamily="2" charset="-52"/>
              </a:rPr>
              <a:t>серйозні</a:t>
            </a:r>
            <a:r>
              <a:rPr lang="ru-RU" b="0" i="0" dirty="0">
                <a:solidFill>
                  <a:srgbClr val="000000"/>
                </a:solidFill>
                <a:effectLst/>
                <a:latin typeface="Lora" pitchFamily="2" charset="-52"/>
              </a:rPr>
              <a:t> теми. </a:t>
            </a:r>
            <a:r>
              <a:rPr lang="ru-RU" b="0" i="0" dirty="0" err="1">
                <a:solidFill>
                  <a:srgbClr val="000000"/>
                </a:solidFill>
                <a:effectLst/>
                <a:latin typeface="Lora" pitchFamily="2" charset="-52"/>
              </a:rPr>
              <a:t>Зокрема</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це</a:t>
            </a:r>
            <a:r>
              <a:rPr lang="ru-RU" b="0" i="0" dirty="0">
                <a:solidFill>
                  <a:srgbClr val="000000"/>
                </a:solidFill>
                <a:effectLst/>
                <a:latin typeface="Lora" pitchFamily="2" charset="-52"/>
              </a:rPr>
              <a:t> теми </a:t>
            </a:r>
            <a:r>
              <a:rPr lang="ru-RU" b="0" i="0" dirty="0" err="1">
                <a:solidFill>
                  <a:srgbClr val="000000"/>
                </a:solidFill>
                <a:effectLst/>
                <a:latin typeface="Lora" pitchFamily="2" charset="-52"/>
              </a:rPr>
              <a:t>війни</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смерті</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невиліковних</a:t>
            </a:r>
            <a:r>
              <a:rPr lang="ru-RU" b="0" i="0" dirty="0">
                <a:solidFill>
                  <a:srgbClr val="000000"/>
                </a:solidFill>
                <a:effectLst/>
                <a:latin typeface="Lora" pitchFamily="2" charset="-52"/>
              </a:rPr>
              <a:t> хвороб, </a:t>
            </a:r>
            <a:r>
              <a:rPr lang="ru-RU" b="0" i="0" dirty="0" err="1">
                <a:solidFill>
                  <a:srgbClr val="000000"/>
                </a:solidFill>
                <a:effectLst/>
                <a:latin typeface="Lora" pitchFamily="2" charset="-52"/>
              </a:rPr>
              <a:t>злочинів</a:t>
            </a:r>
            <a:r>
              <a:rPr lang="ru-RU" b="0" i="0" dirty="0">
                <a:solidFill>
                  <a:srgbClr val="000000"/>
                </a:solidFill>
                <a:effectLst/>
                <a:latin typeface="Lora" pitchFamily="2" charset="-52"/>
              </a:rPr>
              <a:t>. Все через те, </a:t>
            </a:r>
            <a:r>
              <a:rPr lang="ru-RU" b="0" i="0" dirty="0" err="1">
                <a:solidFill>
                  <a:srgbClr val="000000"/>
                </a:solidFill>
                <a:effectLst/>
                <a:latin typeface="Lora" pitchFamily="2" charset="-52"/>
              </a:rPr>
              <a:t>що</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гумор</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допомагає</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справлятися</a:t>
            </a:r>
            <a:r>
              <a:rPr lang="ru-RU" b="0" i="0" dirty="0">
                <a:solidFill>
                  <a:srgbClr val="000000"/>
                </a:solidFill>
                <a:effectLst/>
                <a:latin typeface="Lora" pitchFamily="2" charset="-52"/>
              </a:rPr>
              <a:t> з </a:t>
            </a:r>
            <a:r>
              <a:rPr lang="ru-RU" b="0" i="0" dirty="0" err="1">
                <a:solidFill>
                  <a:srgbClr val="000000"/>
                </a:solidFill>
                <a:effectLst/>
                <a:latin typeface="Lora" pitchFamily="2" charset="-52"/>
              </a:rPr>
              <a:t>найсильнішим</a:t>
            </a:r>
            <a:r>
              <a:rPr lang="ru-RU" b="0" i="0" dirty="0">
                <a:solidFill>
                  <a:srgbClr val="000000"/>
                </a:solidFill>
                <a:effectLst/>
                <a:latin typeface="Lora" pitchFamily="2" charset="-52"/>
              </a:rPr>
              <a:t> страхом. </a:t>
            </a:r>
            <a:endParaRPr lang="ru-UA" dirty="0"/>
          </a:p>
        </p:txBody>
      </p:sp>
      <p:sp>
        <p:nvSpPr>
          <p:cNvPr id="7296" name="TextBox 7295">
            <a:extLst>
              <a:ext uri="{FF2B5EF4-FFF2-40B4-BE49-F238E27FC236}">
                <a16:creationId xmlns:a16="http://schemas.microsoft.com/office/drawing/2014/main" id="{57F4C4AB-5774-8D19-9815-6512000A9C18}"/>
              </a:ext>
            </a:extLst>
          </p:cNvPr>
          <p:cNvSpPr txBox="1"/>
          <p:nvPr/>
        </p:nvSpPr>
        <p:spPr>
          <a:xfrm>
            <a:off x="8514735" y="3216595"/>
            <a:ext cx="3350341" cy="2585323"/>
          </a:xfrm>
          <a:prstGeom prst="rect">
            <a:avLst/>
          </a:prstGeom>
          <a:noFill/>
        </p:spPr>
        <p:txBody>
          <a:bodyPr wrap="square">
            <a:spAutoFit/>
          </a:bodyPr>
          <a:lstStyle/>
          <a:p>
            <a:r>
              <a:rPr lang="ru-RU" b="0" i="0" dirty="0" err="1">
                <a:solidFill>
                  <a:srgbClr val="000000"/>
                </a:solidFill>
                <a:effectLst/>
                <a:latin typeface="Lora" pitchFamily="2" charset="-52"/>
              </a:rPr>
              <a:t>Згадайте</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ситуацію</a:t>
            </a:r>
            <a:r>
              <a:rPr lang="ru-RU" b="0" i="0" dirty="0">
                <a:solidFill>
                  <a:srgbClr val="000000"/>
                </a:solidFill>
                <a:effectLst/>
                <a:latin typeface="Lora" pitchFamily="2" charset="-52"/>
              </a:rPr>
              <a:t>, коли </a:t>
            </a:r>
            <a:r>
              <a:rPr lang="ru-RU" b="0" i="0" dirty="0" err="1">
                <a:solidFill>
                  <a:srgbClr val="000000"/>
                </a:solidFill>
                <a:effectLst/>
                <a:latin typeface="Lora" pitchFamily="2" charset="-52"/>
              </a:rPr>
              <a:t>ви</a:t>
            </a:r>
            <a:r>
              <a:rPr lang="ru-RU" b="0" i="0" dirty="0">
                <a:solidFill>
                  <a:srgbClr val="000000"/>
                </a:solidFill>
                <a:effectLst/>
                <a:latin typeface="Lora" pitchFamily="2" charset="-52"/>
              </a:rPr>
              <a:t> сильно </a:t>
            </a:r>
            <a:r>
              <a:rPr lang="ru-RU" b="0" i="0" dirty="0" err="1">
                <a:solidFill>
                  <a:srgbClr val="000000"/>
                </a:solidFill>
                <a:effectLst/>
                <a:latin typeface="Lora" pitchFamily="2" charset="-52"/>
              </a:rPr>
              <a:t>лякалися</a:t>
            </a:r>
            <a:r>
              <a:rPr lang="ru-RU" b="0" i="0" dirty="0">
                <a:solidFill>
                  <a:srgbClr val="000000"/>
                </a:solidFill>
                <a:effectLst/>
                <a:latin typeface="Lora" pitchFamily="2" charset="-52"/>
              </a:rPr>
              <a:t> будь-</a:t>
            </a:r>
            <a:r>
              <a:rPr lang="ru-RU" b="0" i="0" dirty="0" err="1">
                <a:solidFill>
                  <a:srgbClr val="000000"/>
                </a:solidFill>
                <a:effectLst/>
                <a:latin typeface="Lora" pitchFamily="2" charset="-52"/>
              </a:rPr>
              <a:t>чого</a:t>
            </a:r>
            <a:r>
              <a:rPr lang="ru-RU" b="0" i="0" dirty="0">
                <a:solidFill>
                  <a:srgbClr val="000000"/>
                </a:solidFill>
                <a:effectLst/>
                <a:latin typeface="Lora" pitchFamily="2" charset="-52"/>
              </a:rPr>
              <a:t> — </a:t>
            </a:r>
            <a:r>
              <a:rPr lang="ru-RU" b="0" i="0" dirty="0" err="1">
                <a:solidFill>
                  <a:srgbClr val="000000"/>
                </a:solidFill>
                <a:effectLst/>
                <a:latin typeface="Lora" pitchFamily="2" charset="-52"/>
              </a:rPr>
              <a:t>бу-ефекту</a:t>
            </a:r>
            <a:r>
              <a:rPr lang="ru-RU" b="0" i="0" dirty="0">
                <a:solidFill>
                  <a:srgbClr val="000000"/>
                </a:solidFill>
                <a:effectLst/>
                <a:latin typeface="Lora" pitchFamily="2" charset="-52"/>
              </a:rPr>
              <a:t> у </a:t>
            </a:r>
            <a:r>
              <a:rPr lang="ru-RU" b="0" i="0" dirty="0" err="1">
                <a:solidFill>
                  <a:srgbClr val="000000"/>
                </a:solidFill>
                <a:effectLst/>
                <a:latin typeface="Lora" pitchFamily="2" charset="-52"/>
              </a:rPr>
              <a:t>кіно</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або</a:t>
            </a:r>
            <a:r>
              <a:rPr lang="ru-RU" b="0" i="0" dirty="0">
                <a:solidFill>
                  <a:srgbClr val="000000"/>
                </a:solidFill>
                <a:effectLst/>
                <a:latin typeface="Lora" pitchFamily="2" charset="-52"/>
              </a:rPr>
              <a:t> коли </a:t>
            </a:r>
            <a:r>
              <a:rPr lang="ru-RU" b="0" i="0" dirty="0" err="1">
                <a:solidFill>
                  <a:srgbClr val="000000"/>
                </a:solidFill>
                <a:effectLst/>
                <a:latin typeface="Lora" pitchFamily="2" charset="-52"/>
              </a:rPr>
              <a:t>вижили</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після</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поїздки</a:t>
            </a:r>
            <a:r>
              <a:rPr lang="ru-RU" b="0" i="0" dirty="0">
                <a:solidFill>
                  <a:srgbClr val="000000"/>
                </a:solidFill>
                <a:effectLst/>
                <a:latin typeface="Lora" pitchFamily="2" charset="-52"/>
              </a:rPr>
              <a:t> на </a:t>
            </a:r>
            <a:r>
              <a:rPr lang="ru-RU" b="0" i="0" dirty="0" err="1">
                <a:solidFill>
                  <a:srgbClr val="000000"/>
                </a:solidFill>
                <a:effectLst/>
                <a:latin typeface="Lora" pitchFamily="2" charset="-52"/>
              </a:rPr>
              <a:t>скажених</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американських</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гірках</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Після</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першої</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реакції</a:t>
            </a:r>
            <a:r>
              <a:rPr lang="ru-RU" b="0" i="0" dirty="0">
                <a:solidFill>
                  <a:srgbClr val="000000"/>
                </a:solidFill>
                <a:effectLst/>
                <a:latin typeface="Lora" pitchFamily="2" charset="-52"/>
              </a:rPr>
              <a:t> — </a:t>
            </a:r>
            <a:r>
              <a:rPr lang="ru-RU" b="0" i="0" dirty="0" err="1">
                <a:solidFill>
                  <a:srgbClr val="000000"/>
                </a:solidFill>
                <a:effectLst/>
                <a:latin typeface="Lora" pitchFamily="2" charset="-52"/>
              </a:rPr>
              <a:t>переляку</a:t>
            </a:r>
            <a:r>
              <a:rPr lang="ru-RU" b="0" i="0" dirty="0">
                <a:solidFill>
                  <a:srgbClr val="000000"/>
                </a:solidFill>
                <a:effectLst/>
                <a:latin typeface="Lora" pitchFamily="2" charset="-52"/>
              </a:rPr>
              <a:t>, — </a:t>
            </a:r>
            <a:r>
              <a:rPr lang="ru-RU" b="0" i="0" dirty="0" err="1">
                <a:solidFill>
                  <a:srgbClr val="000000"/>
                </a:solidFill>
                <a:effectLst/>
                <a:latin typeface="Lora" pitchFamily="2" charset="-52"/>
              </a:rPr>
              <a:t>ви</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скоріше</a:t>
            </a:r>
            <a:r>
              <a:rPr lang="ru-RU" b="0" i="0" dirty="0">
                <a:solidFill>
                  <a:srgbClr val="000000"/>
                </a:solidFill>
                <a:effectLst/>
                <a:latin typeface="Lora" pitchFamily="2" charset="-52"/>
              </a:rPr>
              <a:t> за все, </a:t>
            </a:r>
            <a:r>
              <a:rPr lang="ru-RU" b="0" i="0" dirty="0" err="1">
                <a:solidFill>
                  <a:srgbClr val="000000"/>
                </a:solidFill>
                <a:effectLst/>
                <a:latin typeface="Lora" pitchFamily="2" charset="-52"/>
              </a:rPr>
              <a:t>сміялися</a:t>
            </a:r>
            <a:r>
              <a:rPr lang="ru-RU" b="0" i="0" dirty="0">
                <a:solidFill>
                  <a:srgbClr val="000000"/>
                </a:solidFill>
                <a:effectLst/>
                <a:latin typeface="Lora" pitchFamily="2" charset="-52"/>
              </a:rPr>
              <a:t>. Так </a:t>
            </a:r>
            <a:r>
              <a:rPr lang="ru-RU" b="0" i="0" dirty="0" err="1">
                <a:solidFill>
                  <a:srgbClr val="000000"/>
                </a:solidFill>
                <a:effectLst/>
                <a:latin typeface="Lora" pitchFamily="2" charset="-52"/>
              </a:rPr>
              <a:t>психіка</a:t>
            </a:r>
            <a:r>
              <a:rPr lang="ru-RU" b="0" i="0" dirty="0">
                <a:solidFill>
                  <a:srgbClr val="000000"/>
                </a:solidFill>
                <a:effectLst/>
                <a:latin typeface="Lora" pitchFamily="2" charset="-52"/>
              </a:rPr>
              <a:t> </a:t>
            </a:r>
            <a:r>
              <a:rPr lang="ru-RU" b="0" i="0" dirty="0" err="1">
                <a:solidFill>
                  <a:srgbClr val="000000"/>
                </a:solidFill>
                <a:effectLst/>
                <a:latin typeface="Lora" pitchFamily="2" charset="-52"/>
              </a:rPr>
              <a:t>заспокоюється</a:t>
            </a:r>
            <a:r>
              <a:rPr lang="ru-RU" b="0" i="0" dirty="0">
                <a:solidFill>
                  <a:srgbClr val="000000"/>
                </a:solidFill>
                <a:effectLst/>
                <a:latin typeface="Lora" pitchFamily="2" charset="-52"/>
              </a:rPr>
              <a:t>.</a:t>
            </a:r>
            <a:endParaRPr lang="ru-UA" dirty="0"/>
          </a:p>
        </p:txBody>
      </p:sp>
    </p:spTree>
    <p:extLst>
      <p:ext uri="{BB962C8B-B14F-4D97-AF65-F5344CB8AC3E}">
        <p14:creationId xmlns:p14="http://schemas.microsoft.com/office/powerpoint/2010/main" val="3032230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46220AE-8C05-94A6-0E3F-CB64586CD504}"/>
              </a:ext>
            </a:extLst>
          </p:cNvPr>
          <p:cNvSpPr txBox="1"/>
          <p:nvPr/>
        </p:nvSpPr>
        <p:spPr>
          <a:xfrm>
            <a:off x="10282162" y="129577"/>
            <a:ext cx="1909838" cy="1477328"/>
          </a:xfrm>
          <a:prstGeom prst="rect">
            <a:avLst/>
          </a:prstGeom>
          <a:noFill/>
        </p:spPr>
        <p:txBody>
          <a:bodyPr wrap="square">
            <a:spAutoFit/>
          </a:bodyPr>
          <a:lstStyle/>
          <a:p>
            <a:r>
              <a:rPr lang="uk-UA" sz="1800" b="1" dirty="0">
                <a:effectLst/>
                <a:latin typeface="Aptos" panose="020B0004020202020204" pitchFamily="34" charset="0"/>
                <a:ea typeface="Aptos" panose="020B0004020202020204" pitchFamily="34" charset="0"/>
                <a:cs typeface="Times New Roman" panose="02020603050405020304" pitchFamily="18" charset="0"/>
              </a:rPr>
              <a:t>Як жартували під час збройних конфліктів у світі</a:t>
            </a:r>
            <a:endParaRPr lang="ru-UA" dirty="0"/>
          </a:p>
        </p:txBody>
      </p:sp>
      <p:sp>
        <p:nvSpPr>
          <p:cNvPr id="5" name="TextBox 4">
            <a:extLst>
              <a:ext uri="{FF2B5EF4-FFF2-40B4-BE49-F238E27FC236}">
                <a16:creationId xmlns:a16="http://schemas.microsoft.com/office/drawing/2014/main" id="{E22FE43C-01D2-A848-7C4D-56DAE61F0D15}"/>
              </a:ext>
            </a:extLst>
          </p:cNvPr>
          <p:cNvSpPr txBox="1"/>
          <p:nvPr/>
        </p:nvSpPr>
        <p:spPr>
          <a:xfrm>
            <a:off x="3281516" y="4283605"/>
            <a:ext cx="3057832" cy="1998560"/>
          </a:xfrm>
          <a:prstGeom prst="rect">
            <a:avLst/>
          </a:prstGeom>
          <a:noFill/>
        </p:spPr>
        <p:txBody>
          <a:bodyPr wrap="square">
            <a:spAutoFit/>
          </a:bodyPr>
          <a:lstStyle/>
          <a:p>
            <a:pPr>
              <a:lnSpc>
                <a:spcPct val="150000"/>
              </a:lnSpc>
              <a:spcAft>
                <a:spcPts val="800"/>
              </a:spcAft>
            </a:pPr>
            <a:r>
              <a:rPr lang="uk-UA" sz="1400" kern="100" dirty="0">
                <a:effectLst/>
                <a:latin typeface="Times New Roman" panose="02020603050405020304" pitchFamily="18" charset="0"/>
                <a:ea typeface="Aptos" panose="020B0004020202020204" pitchFamily="34" charset="0"/>
                <a:cs typeface="Times New Roman" panose="02020603050405020304" pitchFamily="18" charset="0"/>
              </a:rPr>
              <a:t>Наприклад, кумедною є легенда про походження англійського аналога жесту «</a:t>
            </a:r>
            <a:r>
              <a:rPr lang="uk-UA" sz="1400" kern="100" dirty="0" err="1">
                <a:effectLst/>
                <a:latin typeface="Times New Roman" panose="02020603050405020304" pitchFamily="18" charset="0"/>
                <a:ea typeface="Aptos" panose="020B0004020202020204" pitchFamily="34" charset="0"/>
                <a:cs typeface="Times New Roman" panose="02020603050405020304" pitchFamily="18" charset="0"/>
              </a:rPr>
              <a:t>fuck</a:t>
            </a:r>
            <a:r>
              <a:rPr lang="uk-UA" sz="1400" kern="100" dirty="0">
                <a:effectLst/>
                <a:latin typeface="Times New Roman" panose="02020603050405020304" pitchFamily="18" charset="0"/>
                <a:ea typeface="Aptos" panose="020B0004020202020204" pitchFamily="34" charset="0"/>
                <a:cs typeface="Times New Roman" panose="02020603050405020304" pitchFamily="18" charset="0"/>
              </a:rPr>
              <a:t>» — англійці разом із середнім пальцем показують²² ще й вказівний, як робить </a:t>
            </a:r>
            <a:r>
              <a:rPr lang="uk-UA" sz="1400" kern="100" dirty="0" err="1">
                <a:effectLst/>
                <a:latin typeface="Times New Roman" panose="02020603050405020304" pitchFamily="18" charset="0"/>
                <a:ea typeface="Aptos" panose="020B0004020202020204" pitchFamily="34" charset="0"/>
                <a:cs typeface="Times New Roman" panose="02020603050405020304" pitchFamily="18" charset="0"/>
              </a:rPr>
              <a:t>Вінстон</a:t>
            </a:r>
            <a:r>
              <a:rPr lang="uk-UA" sz="1400" kern="100" dirty="0">
                <a:effectLst/>
                <a:latin typeface="Times New Roman" panose="02020603050405020304" pitchFamily="18" charset="0"/>
                <a:ea typeface="Aptos" panose="020B0004020202020204" pitchFamily="34" charset="0"/>
                <a:cs typeface="Times New Roman" panose="02020603050405020304" pitchFamily="18" charset="0"/>
              </a:rPr>
              <a:t> Черчилль на фото. </a:t>
            </a:r>
            <a:endParaRPr lang="ru-UA" sz="1400" kern="100" dirty="0">
              <a:effectLst/>
              <a:latin typeface="Aptos" panose="020B0004020202020204" pitchFamily="34" charset="0"/>
              <a:ea typeface="Aptos" panose="020B000402020202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6F0015C4-E7BC-9D48-28E6-CB92396C9861}"/>
              </a:ext>
            </a:extLst>
          </p:cNvPr>
          <p:cNvSpPr txBox="1"/>
          <p:nvPr/>
        </p:nvSpPr>
        <p:spPr>
          <a:xfrm>
            <a:off x="213514" y="2778235"/>
            <a:ext cx="6120580" cy="1754326"/>
          </a:xfrm>
          <a:prstGeom prst="rect">
            <a:avLst/>
          </a:prstGeom>
          <a:noFill/>
        </p:spPr>
        <p:txBody>
          <a:bodyPr wrap="square">
            <a:spAutoFit/>
          </a:bodyPr>
          <a:lstStyle/>
          <a:p>
            <a:r>
              <a:rPr lang="ru-UA" sz="1800" spc="-10" dirty="0" err="1">
                <a:solidFill>
                  <a:srgbClr val="000000"/>
                </a:solidFill>
                <a:effectLst/>
                <a:latin typeface="Times New Roman" panose="02020603050405020304" pitchFamily="18" charset="0"/>
                <a:ea typeface="Aptos" panose="020B0004020202020204" pitchFamily="34" charset="0"/>
              </a:rPr>
              <a:t>Англійські</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стрільці</a:t>
            </a:r>
            <a:r>
              <a:rPr lang="ru-UA" sz="1800" spc="-10" dirty="0">
                <a:solidFill>
                  <a:srgbClr val="000000"/>
                </a:solidFill>
                <a:effectLst/>
                <a:latin typeface="Times New Roman" panose="02020603050405020304" pitchFamily="18" charset="0"/>
                <a:ea typeface="Aptos" panose="020B0004020202020204" pitchFamily="34" charset="0"/>
              </a:rPr>
              <a:t> з </a:t>
            </a:r>
            <a:r>
              <a:rPr lang="ru-UA" sz="1800" spc="-10" dirty="0" err="1">
                <a:solidFill>
                  <a:srgbClr val="000000"/>
                </a:solidFill>
                <a:effectLst/>
                <a:latin typeface="Times New Roman" panose="02020603050405020304" pitchFamily="18" charset="0"/>
                <a:ea typeface="Aptos" panose="020B0004020202020204" pitchFamily="34" charset="0"/>
              </a:rPr>
              <a:t>модернізованими</a:t>
            </a:r>
            <a:r>
              <a:rPr lang="ru-UA" sz="1800" spc="-10" dirty="0">
                <a:solidFill>
                  <a:srgbClr val="000000"/>
                </a:solidFill>
                <a:effectLst/>
                <a:latin typeface="Times New Roman" panose="02020603050405020304" pitchFamily="18" charset="0"/>
                <a:ea typeface="Aptos" panose="020B0004020202020204" pitchFamily="34" charset="0"/>
              </a:rPr>
              <a:t> луками були </a:t>
            </a:r>
            <a:r>
              <a:rPr lang="ru-UA" sz="1800" spc="-10" dirty="0" err="1">
                <a:solidFill>
                  <a:srgbClr val="000000"/>
                </a:solidFill>
                <a:effectLst/>
                <a:latin typeface="Times New Roman" panose="02020603050405020304" pitchFamily="18" charset="0"/>
                <a:ea typeface="Aptos" panose="020B0004020202020204" pitchFamily="34" charset="0"/>
              </a:rPr>
              <a:t>вкрай</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успішні</a:t>
            </a:r>
            <a:r>
              <a:rPr lang="ru-UA" sz="1800" spc="-10" dirty="0">
                <a:solidFill>
                  <a:srgbClr val="000000"/>
                </a:solidFill>
                <a:effectLst/>
                <a:latin typeface="Times New Roman" panose="02020603050405020304" pitchFamily="18" charset="0"/>
                <a:ea typeface="Aptos" panose="020B0004020202020204" pitchFamily="34" charset="0"/>
              </a:rPr>
              <a:t> та вбили </a:t>
            </a:r>
            <a:r>
              <a:rPr lang="ru-UA" sz="1800" spc="-10" dirty="0" err="1">
                <a:solidFill>
                  <a:srgbClr val="000000"/>
                </a:solidFill>
                <a:effectLst/>
                <a:latin typeface="Times New Roman" panose="02020603050405020304" pitchFamily="18" charset="0"/>
                <a:ea typeface="Aptos" panose="020B0004020202020204" pitchFamily="34" charset="0"/>
              </a:rPr>
              <a:t>понад</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тисячу</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французьких</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лицарів</a:t>
            </a:r>
            <a:endParaRPr lang="uk-UA" sz="1800" spc="-10" dirty="0">
              <a:solidFill>
                <a:srgbClr val="000000"/>
              </a:solidFill>
              <a:effectLst/>
              <a:latin typeface="Times New Roman" panose="02020603050405020304" pitchFamily="18" charset="0"/>
              <a:ea typeface="Aptos" panose="020B0004020202020204" pitchFamily="34" charset="0"/>
            </a:endParaRPr>
          </a:p>
          <a:p>
            <a:r>
              <a:rPr lang="ru-UA" sz="1800" spc="-10" dirty="0" err="1">
                <a:solidFill>
                  <a:srgbClr val="000000"/>
                </a:solidFill>
                <a:effectLst/>
                <a:latin typeface="Times New Roman" panose="02020603050405020304" pitchFamily="18" charset="0"/>
                <a:ea typeface="Aptos" panose="020B0004020202020204" pitchFamily="34" charset="0"/>
              </a:rPr>
              <a:t>Англійці</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такий</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хід</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оцінили</a:t>
            </a:r>
            <a:r>
              <a:rPr lang="ru-UA" sz="1800" spc="-10" dirty="0">
                <a:solidFill>
                  <a:srgbClr val="000000"/>
                </a:solidFill>
                <a:effectLst/>
                <a:latin typeface="Times New Roman" panose="02020603050405020304" pitchFamily="18" charset="0"/>
                <a:ea typeface="Aptos" panose="020B0004020202020204" pitchFamily="34" charset="0"/>
              </a:rPr>
              <a:t>, тому кожного разу, коли </a:t>
            </a:r>
            <a:r>
              <a:rPr lang="ru-UA" sz="1800" spc="-10" dirty="0" err="1">
                <a:solidFill>
                  <a:srgbClr val="000000"/>
                </a:solidFill>
                <a:effectLst/>
                <a:latin typeface="Times New Roman" panose="02020603050405020304" pitchFamily="18" charset="0"/>
                <a:ea typeface="Aptos" panose="020B0004020202020204" pitchFamily="34" charset="0"/>
              </a:rPr>
              <a:t>цілили</a:t>
            </a:r>
            <a:r>
              <a:rPr lang="ru-UA" sz="1800" spc="-10" dirty="0">
                <a:solidFill>
                  <a:srgbClr val="000000"/>
                </a:solidFill>
                <a:effectLst/>
                <a:latin typeface="Times New Roman" panose="02020603050405020304" pitchFamily="18" charset="0"/>
                <a:ea typeface="Aptos" panose="020B0004020202020204" pitchFamily="34" charset="0"/>
              </a:rPr>
              <a:t> у </a:t>
            </a:r>
            <a:r>
              <a:rPr lang="ru-UA" sz="1800" spc="-10" dirty="0" err="1">
                <a:solidFill>
                  <a:srgbClr val="000000"/>
                </a:solidFill>
                <a:effectLst/>
                <a:latin typeface="Times New Roman" panose="02020603050405020304" pitchFamily="18" charset="0"/>
                <a:ea typeface="Aptos" panose="020B0004020202020204" pitchFamily="34" charset="0"/>
              </a:rPr>
              <a:t>чергового</a:t>
            </a:r>
            <a:r>
              <a:rPr lang="ru-UA" sz="1800" spc="-10" dirty="0">
                <a:solidFill>
                  <a:srgbClr val="000000"/>
                </a:solidFill>
                <a:effectLst/>
                <a:latin typeface="Times New Roman" panose="02020603050405020304" pitchFamily="18" charset="0"/>
                <a:ea typeface="Aptos" panose="020B0004020202020204" pitchFamily="34" charset="0"/>
              </a:rPr>
              <a:t> француза, активно махали </a:t>
            </a:r>
            <a:r>
              <a:rPr lang="ru-UA" sz="1800" spc="-10" dirty="0" err="1">
                <a:solidFill>
                  <a:srgbClr val="000000"/>
                </a:solidFill>
                <a:effectLst/>
                <a:latin typeface="Times New Roman" panose="02020603050405020304" pitchFamily="18" charset="0"/>
                <a:ea typeface="Aptos" panose="020B0004020202020204" pitchFamily="34" charset="0"/>
              </a:rPr>
              <a:t>цими</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двома</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пальцями</a:t>
            </a:r>
            <a:r>
              <a:rPr lang="ru-UA" sz="1800" spc="-10" dirty="0">
                <a:solidFill>
                  <a:srgbClr val="000000"/>
                </a:solidFill>
                <a:effectLst/>
                <a:latin typeface="Times New Roman" panose="02020603050405020304" pitchFamily="18" charset="0"/>
                <a:ea typeface="Aptos" panose="020B0004020202020204" pitchFamily="34" charset="0"/>
              </a:rPr>
              <a:t> та як би </a:t>
            </a:r>
            <a:r>
              <a:rPr lang="ru-UA" sz="1800" spc="-10" dirty="0" err="1">
                <a:solidFill>
                  <a:srgbClr val="000000"/>
                </a:solidFill>
                <a:effectLst/>
                <a:latin typeface="Times New Roman" panose="02020603050405020304" pitchFamily="18" charset="0"/>
                <a:ea typeface="Aptos" panose="020B0004020202020204" pitchFamily="34" charset="0"/>
              </a:rPr>
              <a:t>натякали</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Мої</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пальці</a:t>
            </a:r>
            <a:r>
              <a:rPr lang="ru-UA" sz="1800" spc="-10" dirty="0">
                <a:solidFill>
                  <a:srgbClr val="000000"/>
                </a:solidFill>
                <a:effectLst/>
                <a:latin typeface="Times New Roman" panose="02020603050405020304" pitchFamily="18" charset="0"/>
                <a:ea typeface="Aptos" panose="020B0004020202020204" pitchFamily="34" charset="0"/>
              </a:rPr>
              <a:t> все </a:t>
            </a:r>
            <a:r>
              <a:rPr lang="ru-UA" sz="1800" spc="-10" dirty="0" err="1">
                <a:solidFill>
                  <a:srgbClr val="000000"/>
                </a:solidFill>
                <a:effectLst/>
                <a:latin typeface="Times New Roman" panose="02020603050405020304" pitchFamily="18" charset="0"/>
                <a:ea typeface="Aptos" panose="020B0004020202020204" pitchFamily="34" charset="0"/>
              </a:rPr>
              <a:t>ще</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цілі</a:t>
            </a:r>
            <a:r>
              <a:rPr lang="ru-UA" sz="1800" spc="-10" dirty="0">
                <a:solidFill>
                  <a:srgbClr val="000000"/>
                </a:solidFill>
                <a:effectLst/>
                <a:latin typeface="Times New Roman" panose="02020603050405020304" pitchFamily="18" charset="0"/>
                <a:ea typeface="Aptos" panose="020B0004020202020204" pitchFamily="34" charset="0"/>
              </a:rPr>
              <a:t>, ходи </a:t>
            </a:r>
            <a:r>
              <a:rPr lang="ru-UA" sz="1800" spc="-10" dirty="0" err="1">
                <a:solidFill>
                  <a:srgbClr val="000000"/>
                </a:solidFill>
                <a:effectLst/>
                <a:latin typeface="Times New Roman" panose="02020603050405020304" pitchFamily="18" charset="0"/>
                <a:ea typeface="Aptos" panose="020B0004020202020204" pitchFamily="34" charset="0"/>
              </a:rPr>
              <a:t>сюди</a:t>
            </a:r>
            <a:r>
              <a:rPr lang="ru-UA" sz="1800" spc="-10" dirty="0">
                <a:solidFill>
                  <a:srgbClr val="000000"/>
                </a:solidFill>
                <a:effectLst/>
                <a:latin typeface="Times New Roman" panose="02020603050405020304" pitchFamily="18" charset="0"/>
                <a:ea typeface="Aptos" panose="020B0004020202020204" pitchFamily="34" charset="0"/>
              </a:rPr>
              <a:t> та </a:t>
            </a:r>
            <a:r>
              <a:rPr lang="ru-UA" sz="1800" spc="-10" dirty="0" err="1">
                <a:solidFill>
                  <a:srgbClr val="000000"/>
                </a:solidFill>
                <a:effectLst/>
                <a:latin typeface="Times New Roman" panose="02020603050405020304" pitchFamily="18" charset="0"/>
                <a:ea typeface="Aptos" panose="020B0004020202020204" pitchFamily="34" charset="0"/>
              </a:rPr>
              <a:t>спробуй</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це</a:t>
            </a:r>
            <a:r>
              <a:rPr lang="ru-UA" sz="1800" spc="-10" dirty="0">
                <a:solidFill>
                  <a:srgbClr val="000000"/>
                </a:solidFill>
                <a:effectLst/>
                <a:latin typeface="Times New Roman" panose="02020603050405020304" pitchFamily="18" charset="0"/>
                <a:ea typeface="Aptos" panose="020B0004020202020204" pitchFamily="34" charset="0"/>
              </a:rPr>
              <a:t> </a:t>
            </a:r>
            <a:r>
              <a:rPr lang="ru-UA" sz="1800" spc="-10" dirty="0" err="1">
                <a:solidFill>
                  <a:srgbClr val="000000"/>
                </a:solidFill>
                <a:effectLst/>
                <a:latin typeface="Times New Roman" panose="02020603050405020304" pitchFamily="18" charset="0"/>
                <a:ea typeface="Aptos" panose="020B0004020202020204" pitchFamily="34" charset="0"/>
              </a:rPr>
              <a:t>виправити</a:t>
            </a:r>
            <a:r>
              <a:rPr lang="ru-UA" sz="1800" spc="-10" dirty="0">
                <a:solidFill>
                  <a:srgbClr val="000000"/>
                </a:solidFill>
                <a:effectLst/>
                <a:latin typeface="Times New Roman" panose="02020603050405020304" pitchFamily="18" charset="0"/>
                <a:ea typeface="Aptos" panose="020B0004020202020204" pitchFamily="34" charset="0"/>
              </a:rPr>
              <a:t>»</a:t>
            </a:r>
            <a:endParaRPr lang="ru-UA" dirty="0"/>
          </a:p>
        </p:txBody>
      </p:sp>
      <p:pic>
        <p:nvPicPr>
          <p:cNvPr id="8" name="Рисунок 7" descr="Изображение выглядит как одежда, человек, Человеческое лицо, головной убор&#10;&#10;Автоматически созданное описание">
            <a:extLst>
              <a:ext uri="{FF2B5EF4-FFF2-40B4-BE49-F238E27FC236}">
                <a16:creationId xmlns:a16="http://schemas.microsoft.com/office/drawing/2014/main" id="{E03DF908-E8E0-6F8D-FCF2-B94AFD96B76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5809" y="4666855"/>
            <a:ext cx="3007995" cy="2017395"/>
          </a:xfrm>
          <a:prstGeom prst="rect">
            <a:avLst/>
          </a:prstGeom>
        </p:spPr>
      </p:pic>
      <p:sp>
        <p:nvSpPr>
          <p:cNvPr id="10" name="TextBox 9">
            <a:extLst>
              <a:ext uri="{FF2B5EF4-FFF2-40B4-BE49-F238E27FC236}">
                <a16:creationId xmlns:a16="http://schemas.microsoft.com/office/drawing/2014/main" id="{97E7FBF2-D598-8A22-8069-F90C01A5FB40}"/>
              </a:ext>
            </a:extLst>
          </p:cNvPr>
          <p:cNvSpPr txBox="1"/>
          <p:nvPr/>
        </p:nvSpPr>
        <p:spPr>
          <a:xfrm>
            <a:off x="265809" y="131211"/>
            <a:ext cx="2861188" cy="2424318"/>
          </a:xfrm>
          <a:prstGeom prst="rect">
            <a:avLst/>
          </a:prstGeom>
          <a:noFill/>
        </p:spPr>
        <p:txBody>
          <a:bodyPr wrap="square">
            <a:spAutoFit/>
          </a:bodyPr>
          <a:lstStyle/>
          <a:p>
            <a:pPr>
              <a:lnSpc>
                <a:spcPct val="150000"/>
              </a:lnSpc>
              <a:spcAft>
                <a:spcPts val="800"/>
              </a:spcAft>
            </a:pP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реальний приклад із книги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At</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War</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with</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the</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16th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Irish</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Division</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1914-1918»³⁵ Джона </a:t>
            </a:r>
            <a:r>
              <a:rPr lang="uk-UA" sz="1400" kern="100" spc="-10" dirty="0" err="1">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Стеніфорта</a:t>
            </a: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 </a:t>
            </a:r>
            <a:endParaRPr lang="ru-UA" sz="1400" kern="100" dirty="0">
              <a:effectLst/>
              <a:latin typeface="Aptos" panose="020B0004020202020204" pitchFamily="34" charset="0"/>
              <a:ea typeface="Aptos" panose="020B0004020202020204" pitchFamily="34" charset="0"/>
              <a:cs typeface="Times New Roman" panose="02020603050405020304" pitchFamily="18" charset="0"/>
            </a:endParaRPr>
          </a:p>
          <a:p>
            <a:pPr>
              <a:lnSpc>
                <a:spcPct val="150000"/>
              </a:lnSpc>
              <a:spcAft>
                <a:spcPts val="800"/>
              </a:spcAft>
            </a:pPr>
            <a:r>
              <a:rPr lang="uk-UA" sz="1400" kern="100" spc="-10" dirty="0">
                <a:solidFill>
                  <a:srgbClr val="000000"/>
                </a:solidFill>
                <a:effectLst/>
                <a:latin typeface="Times New Roman" panose="02020603050405020304" pitchFamily="18" charset="0"/>
                <a:ea typeface="Aptos" panose="020B0004020202020204" pitchFamily="34" charset="0"/>
                <a:cs typeface="Times New Roman" panose="02020603050405020304" pitchFamily="18" charset="0"/>
              </a:rPr>
              <a:t>«Єдиний спосіб бути тут — це філософствувати. Ми розробили свою філософію. Що ви думаєте про це?</a:t>
            </a:r>
            <a:endParaRPr lang="ru-UA" sz="1400" kern="100" dirty="0">
              <a:effectLst/>
              <a:latin typeface="Aptos" panose="020B0004020202020204" pitchFamily="34" charset="0"/>
              <a:ea typeface="Aptos" panose="020B0004020202020204" pitchFamily="34" charset="0"/>
              <a:cs typeface="Times New Roman" panose="02020603050405020304" pitchFamily="18" charset="0"/>
            </a:endParaRPr>
          </a:p>
        </p:txBody>
      </p:sp>
      <p:pic>
        <p:nvPicPr>
          <p:cNvPr id="5122" name="Picture 2" descr="Вторгнення Росії в Україну. 1-31 жовтня 2022 року - Korrespondent.net">
            <a:extLst>
              <a:ext uri="{FF2B5EF4-FFF2-40B4-BE49-F238E27FC236}">
                <a16:creationId xmlns:a16="http://schemas.microsoft.com/office/drawing/2014/main" id="{B34E3F5C-8AE7-5EFC-4358-28DAD1462D1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81516" y="129577"/>
            <a:ext cx="3266768" cy="2333406"/>
          </a:xfrm>
          <a:prstGeom prst="rect">
            <a:avLst/>
          </a:prstGeom>
          <a:noFill/>
          <a:extLst>
            <a:ext uri="{909E8E84-426E-40DD-AFC4-6F175D3DCCD1}">
              <a14:hiddenFill xmlns:a14="http://schemas.microsoft.com/office/drawing/2010/main">
                <a:solidFill>
                  <a:srgbClr val="FFFFFF"/>
                </a:solidFill>
              </a14:hiddenFill>
            </a:ext>
          </a:extLst>
        </p:spPr>
      </p:pic>
      <p:graphicFrame>
        <p:nvGraphicFramePr>
          <p:cNvPr id="5124" name="TextBox 11">
            <a:extLst>
              <a:ext uri="{FF2B5EF4-FFF2-40B4-BE49-F238E27FC236}">
                <a16:creationId xmlns:a16="http://schemas.microsoft.com/office/drawing/2014/main" id="{AE6517AA-95E2-465B-E52B-8A4CC292813B}"/>
              </a:ext>
            </a:extLst>
          </p:cNvPr>
          <p:cNvGraphicFramePr/>
          <p:nvPr/>
        </p:nvGraphicFramePr>
        <p:xfrm>
          <a:off x="6702803" y="0"/>
          <a:ext cx="3972232" cy="625613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404226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DEDCEDB-D6D3-F9A7-CF7B-06D773C06998}"/>
              </a:ext>
            </a:extLst>
          </p:cNvPr>
          <p:cNvSpPr txBox="1"/>
          <p:nvPr/>
        </p:nvSpPr>
        <p:spPr>
          <a:xfrm>
            <a:off x="2979174" y="0"/>
            <a:ext cx="6096000" cy="465705"/>
          </a:xfrm>
          <a:prstGeom prst="rect">
            <a:avLst/>
          </a:prstGeom>
          <a:noFill/>
        </p:spPr>
        <p:txBody>
          <a:bodyPr wrap="square">
            <a:spAutoFit/>
          </a:bodyPr>
          <a:lstStyle/>
          <a:p>
            <a:pPr algn="ctr">
              <a:lnSpc>
                <a:spcPct val="150000"/>
              </a:lnSpc>
              <a:spcBef>
                <a:spcPts val="800"/>
              </a:spcBef>
              <a:spcAft>
                <a:spcPts val="400"/>
              </a:spcAft>
            </a:pPr>
            <a:r>
              <a:rPr lang="ru-UA" sz="1800" b="1"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Як </a:t>
            </a:r>
            <a:r>
              <a:rPr lang="ru-UA" sz="1800" b="1"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жартували</a:t>
            </a:r>
            <a:r>
              <a:rPr lang="ru-UA" sz="1800" b="1"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ru-UA" sz="1800" b="1"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під</a:t>
            </a:r>
            <a:r>
              <a:rPr lang="ru-UA" sz="1800" b="1"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час </a:t>
            </a:r>
            <a:r>
              <a:rPr lang="ru-UA" sz="1800" b="1"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збройних</a:t>
            </a:r>
            <a:r>
              <a:rPr lang="ru-UA" sz="1800" b="1"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ru-UA" sz="1800" b="1"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конфліктів</a:t>
            </a:r>
            <a:r>
              <a:rPr lang="ru-UA" sz="1800" b="1" kern="100" dirty="0">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в </a:t>
            </a:r>
            <a:r>
              <a:rPr lang="ru-UA" sz="1800" b="1" kern="100" dirty="0" err="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Україні</a:t>
            </a:r>
            <a:endParaRPr lang="ru-UA" sz="1800" b="1" kern="100" dirty="0">
              <a:solidFill>
                <a:srgbClr val="0F4761"/>
              </a:solidFill>
              <a:effectLst/>
              <a:latin typeface="Aptos Display" panose="020B0004020202020204" pitchFamily="34" charset="0"/>
              <a:ea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3535B8C3-A5A8-35A2-35C4-5C50BA74189C}"/>
              </a:ext>
            </a:extLst>
          </p:cNvPr>
          <p:cNvSpPr txBox="1"/>
          <p:nvPr/>
        </p:nvSpPr>
        <p:spPr>
          <a:xfrm>
            <a:off x="0" y="629716"/>
            <a:ext cx="6096000" cy="923330"/>
          </a:xfrm>
          <a:prstGeom prst="rect">
            <a:avLst/>
          </a:prstGeom>
          <a:noFill/>
        </p:spPr>
        <p:txBody>
          <a:bodyPr wrap="square">
            <a:spAutoFit/>
          </a:bodyPr>
          <a:lstStyle/>
          <a:p>
            <a:r>
              <a:rPr lang="ru-RU" b="0" i="1" dirty="0">
                <a:solidFill>
                  <a:srgbClr val="333333"/>
                </a:solidFill>
                <a:effectLst/>
                <a:latin typeface="Georgia" panose="02040502050405020303" pitchFamily="18" charset="0"/>
              </a:rPr>
              <a:t>Ви </a:t>
            </a:r>
            <a:r>
              <a:rPr lang="ru-RU" b="0" i="1" dirty="0" err="1">
                <a:solidFill>
                  <a:srgbClr val="333333"/>
                </a:solidFill>
                <a:effectLst/>
                <a:latin typeface="Georgia" panose="02040502050405020303" pitchFamily="18" charset="0"/>
              </a:rPr>
              <a:t>прийшли</a:t>
            </a:r>
            <a:r>
              <a:rPr lang="ru-RU" b="0" i="1" dirty="0">
                <a:solidFill>
                  <a:srgbClr val="333333"/>
                </a:solidFill>
                <a:effectLst/>
                <a:latin typeface="Georgia" panose="02040502050405020303" pitchFamily="18" charset="0"/>
              </a:rPr>
              <a:t> на нашу землю? </a:t>
            </a:r>
            <a:r>
              <a:rPr lang="ru-RU" b="0" i="1" dirty="0" err="1">
                <a:solidFill>
                  <a:srgbClr val="333333"/>
                </a:solidFill>
                <a:effectLst/>
                <a:latin typeface="Georgia" panose="02040502050405020303" pitchFamily="18" charset="0"/>
              </a:rPr>
              <a:t>Якого</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хр</a:t>
            </a:r>
            <a:r>
              <a:rPr lang="ru-RU" b="0" i="1" dirty="0">
                <a:solidFill>
                  <a:srgbClr val="333333"/>
                </a:solidFill>
                <a:effectLst/>
                <a:latin typeface="Georgia" panose="02040502050405020303" pitchFamily="18" charset="0"/>
              </a:rPr>
              <a:t>*на </a:t>
            </a:r>
            <a:r>
              <a:rPr lang="ru-RU" b="0" i="1" dirty="0" err="1">
                <a:solidFill>
                  <a:srgbClr val="333333"/>
                </a:solidFill>
                <a:effectLst/>
                <a:latin typeface="Georgia" panose="02040502050405020303" pitchFamily="18" charset="0"/>
              </a:rPr>
              <a:t>ви</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прийшли</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Покладіть</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насіння</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собі</a:t>
            </a:r>
            <a:r>
              <a:rPr lang="ru-RU" b="0" i="1" dirty="0">
                <a:solidFill>
                  <a:srgbClr val="333333"/>
                </a:solidFill>
                <a:effectLst/>
                <a:latin typeface="Georgia" panose="02040502050405020303" pitchFamily="18" charset="0"/>
              </a:rPr>
              <a:t> в </a:t>
            </a:r>
            <a:r>
              <a:rPr lang="ru-RU" b="0" i="1" dirty="0" err="1">
                <a:solidFill>
                  <a:srgbClr val="333333"/>
                </a:solidFill>
                <a:effectLst/>
                <a:latin typeface="Georgia" panose="02040502050405020303" pitchFamily="18" charset="0"/>
              </a:rPr>
              <a:t>кишені</a:t>
            </a:r>
            <a:r>
              <a:rPr lang="ru-RU" b="0" i="1" dirty="0">
                <a:solidFill>
                  <a:srgbClr val="333333"/>
                </a:solidFill>
                <a:effectLst/>
                <a:latin typeface="Georgia" panose="02040502050405020303" pitchFamily="18" charset="0"/>
              </a:rPr>
              <a:t>, </a:t>
            </a:r>
            <a:r>
              <a:rPr lang="ru-RU" b="0" i="1" dirty="0" err="1">
                <a:solidFill>
                  <a:srgbClr val="333333"/>
                </a:solidFill>
                <a:effectLst/>
                <a:latin typeface="Georgia" panose="02040502050405020303" pitchFamily="18" charset="0"/>
              </a:rPr>
              <a:t>щоб</a:t>
            </a:r>
            <a:r>
              <a:rPr lang="ru-RU" b="0" i="1" dirty="0">
                <a:solidFill>
                  <a:srgbClr val="333333"/>
                </a:solidFill>
                <a:effectLst/>
                <a:latin typeface="Georgia" panose="02040502050405020303" pitchFamily="18" charset="0"/>
              </a:rPr>
              <a:t>, коли вас </a:t>
            </a:r>
            <a:r>
              <a:rPr lang="ru-RU" b="0" i="1" dirty="0" err="1">
                <a:solidFill>
                  <a:srgbClr val="333333"/>
                </a:solidFill>
                <a:effectLst/>
                <a:latin typeface="Georgia" panose="02040502050405020303" pitchFamily="18" charset="0"/>
              </a:rPr>
              <a:t>уб'ють</a:t>
            </a:r>
            <a:r>
              <a:rPr lang="ru-RU" b="0" i="1" dirty="0">
                <a:solidFill>
                  <a:srgbClr val="333333"/>
                </a:solidFill>
                <a:effectLst/>
                <a:latin typeface="Georgia" panose="02040502050405020303" pitchFamily="18" charset="0"/>
              </a:rPr>
              <a:t>, проросли </a:t>
            </a:r>
            <a:r>
              <a:rPr lang="ru-RU" b="0" i="1" dirty="0" err="1">
                <a:solidFill>
                  <a:srgbClr val="333333"/>
                </a:solidFill>
                <a:effectLst/>
                <a:latin typeface="Georgia" panose="02040502050405020303" pitchFamily="18" charset="0"/>
              </a:rPr>
              <a:t>соняшники</a:t>
            </a:r>
            <a:r>
              <a:rPr lang="ru-RU" b="0" i="1" dirty="0">
                <a:solidFill>
                  <a:srgbClr val="333333"/>
                </a:solidFill>
                <a:effectLst/>
                <a:latin typeface="Georgia" panose="02040502050405020303" pitchFamily="18" charset="0"/>
              </a:rPr>
              <a:t>"</a:t>
            </a:r>
            <a:endParaRPr lang="ru-UA" dirty="0"/>
          </a:p>
        </p:txBody>
      </p:sp>
      <p:pic>
        <p:nvPicPr>
          <p:cNvPr id="7" name="Рисунок 6">
            <a:extLst>
              <a:ext uri="{FF2B5EF4-FFF2-40B4-BE49-F238E27FC236}">
                <a16:creationId xmlns:a16="http://schemas.microsoft.com/office/drawing/2014/main" id="{2039D14E-4A0F-4B5C-F65A-D5EC855ACE5E}"/>
              </a:ext>
            </a:extLst>
          </p:cNvPr>
          <p:cNvPicPr>
            <a:picLocks noChangeAspect="1"/>
          </p:cNvPicPr>
          <p:nvPr/>
        </p:nvPicPr>
        <p:blipFill>
          <a:blip r:embed="rId2"/>
          <a:stretch>
            <a:fillRect/>
          </a:stretch>
        </p:blipFill>
        <p:spPr>
          <a:xfrm>
            <a:off x="217509" y="1553046"/>
            <a:ext cx="3497883" cy="1966130"/>
          </a:xfrm>
          <a:prstGeom prst="rect">
            <a:avLst/>
          </a:prstGeom>
        </p:spPr>
      </p:pic>
      <p:pic>
        <p:nvPicPr>
          <p:cNvPr id="9" name="Рисунок 8">
            <a:extLst>
              <a:ext uri="{FF2B5EF4-FFF2-40B4-BE49-F238E27FC236}">
                <a16:creationId xmlns:a16="http://schemas.microsoft.com/office/drawing/2014/main" id="{FFEAD7C4-8FF4-C213-E725-2BCFA880FF14}"/>
              </a:ext>
            </a:extLst>
          </p:cNvPr>
          <p:cNvPicPr>
            <a:picLocks noChangeAspect="1"/>
          </p:cNvPicPr>
          <p:nvPr/>
        </p:nvPicPr>
        <p:blipFill>
          <a:blip r:embed="rId3"/>
          <a:stretch>
            <a:fillRect/>
          </a:stretch>
        </p:blipFill>
        <p:spPr>
          <a:xfrm>
            <a:off x="7185822" y="904117"/>
            <a:ext cx="4788669" cy="2667038"/>
          </a:xfrm>
          <a:prstGeom prst="rect">
            <a:avLst/>
          </a:prstGeom>
        </p:spPr>
      </p:pic>
      <p:sp>
        <p:nvSpPr>
          <p:cNvPr id="11" name="TextBox 10">
            <a:extLst>
              <a:ext uri="{FF2B5EF4-FFF2-40B4-BE49-F238E27FC236}">
                <a16:creationId xmlns:a16="http://schemas.microsoft.com/office/drawing/2014/main" id="{3F678D5E-667D-20A9-9CE9-59F11157D9E6}"/>
              </a:ext>
            </a:extLst>
          </p:cNvPr>
          <p:cNvSpPr txBox="1"/>
          <p:nvPr/>
        </p:nvSpPr>
        <p:spPr>
          <a:xfrm>
            <a:off x="6733538" y="768215"/>
            <a:ext cx="6120580" cy="646331"/>
          </a:xfrm>
          <a:prstGeom prst="rect">
            <a:avLst/>
          </a:prstGeom>
          <a:noFill/>
        </p:spPr>
        <p:txBody>
          <a:bodyPr wrap="square">
            <a:spAutoFit/>
          </a:bodyPr>
          <a:lstStyle/>
          <a:p>
            <a:r>
              <a:rPr lang="ru-RU" b="1" i="0" dirty="0">
                <a:solidFill>
                  <a:schemeClr val="accent6">
                    <a:lumMod val="75000"/>
                  </a:schemeClr>
                </a:solidFill>
                <a:effectLst/>
                <a:latin typeface="Open Sans" panose="020B0606030504020204" pitchFamily="34" charset="0"/>
              </a:rPr>
              <a:t>А я сейчас вам покажу, откуда на Беларусь готовилось нападение…"</a:t>
            </a:r>
            <a:endParaRPr lang="ru-UA" b="1" dirty="0">
              <a:solidFill>
                <a:schemeClr val="accent6">
                  <a:lumMod val="75000"/>
                </a:schemeClr>
              </a:solidFill>
            </a:endParaRPr>
          </a:p>
        </p:txBody>
      </p:sp>
      <p:pic>
        <p:nvPicPr>
          <p:cNvPr id="15" name="Рисунок 14">
            <a:extLst>
              <a:ext uri="{FF2B5EF4-FFF2-40B4-BE49-F238E27FC236}">
                <a16:creationId xmlns:a16="http://schemas.microsoft.com/office/drawing/2014/main" id="{3E85B2F4-F48F-CE23-FCF1-C01A78AD2926}"/>
              </a:ext>
            </a:extLst>
          </p:cNvPr>
          <p:cNvPicPr>
            <a:picLocks noChangeAspect="1"/>
          </p:cNvPicPr>
          <p:nvPr/>
        </p:nvPicPr>
        <p:blipFill>
          <a:blip r:embed="rId4"/>
          <a:stretch>
            <a:fillRect/>
          </a:stretch>
        </p:blipFill>
        <p:spPr>
          <a:xfrm>
            <a:off x="-1" y="3571155"/>
            <a:ext cx="6908067" cy="3286845"/>
          </a:xfrm>
          <a:prstGeom prst="rect">
            <a:avLst/>
          </a:prstGeom>
        </p:spPr>
      </p:pic>
      <p:pic>
        <p:nvPicPr>
          <p:cNvPr id="17" name="Рисунок 16">
            <a:extLst>
              <a:ext uri="{FF2B5EF4-FFF2-40B4-BE49-F238E27FC236}">
                <a16:creationId xmlns:a16="http://schemas.microsoft.com/office/drawing/2014/main" id="{07ED5DD7-27DD-D6A6-9952-F7C928239F38}"/>
              </a:ext>
            </a:extLst>
          </p:cNvPr>
          <p:cNvPicPr>
            <a:picLocks noChangeAspect="1"/>
          </p:cNvPicPr>
          <p:nvPr/>
        </p:nvPicPr>
        <p:blipFill>
          <a:blip r:embed="rId5"/>
          <a:stretch>
            <a:fillRect/>
          </a:stretch>
        </p:blipFill>
        <p:spPr>
          <a:xfrm>
            <a:off x="7003126" y="3348123"/>
            <a:ext cx="4971365" cy="3229573"/>
          </a:xfrm>
          <a:prstGeom prst="rect">
            <a:avLst/>
          </a:prstGeom>
        </p:spPr>
      </p:pic>
      <p:pic>
        <p:nvPicPr>
          <p:cNvPr id="19" name="Рисунок 18">
            <a:extLst>
              <a:ext uri="{FF2B5EF4-FFF2-40B4-BE49-F238E27FC236}">
                <a16:creationId xmlns:a16="http://schemas.microsoft.com/office/drawing/2014/main" id="{EA2F6136-95F9-7E0A-18DD-C106C3DB2939}"/>
              </a:ext>
            </a:extLst>
          </p:cNvPr>
          <p:cNvPicPr>
            <a:picLocks noChangeAspect="1"/>
          </p:cNvPicPr>
          <p:nvPr/>
        </p:nvPicPr>
        <p:blipFill>
          <a:blip r:embed="rId6"/>
          <a:stretch>
            <a:fillRect/>
          </a:stretch>
        </p:blipFill>
        <p:spPr>
          <a:xfrm>
            <a:off x="4694331" y="1575908"/>
            <a:ext cx="1859441" cy="1943268"/>
          </a:xfrm>
          <a:prstGeom prst="rect">
            <a:avLst/>
          </a:prstGeom>
        </p:spPr>
      </p:pic>
    </p:spTree>
    <p:extLst>
      <p:ext uri="{BB962C8B-B14F-4D97-AF65-F5344CB8AC3E}">
        <p14:creationId xmlns:p14="http://schemas.microsoft.com/office/powerpoint/2010/main" val="1469265769"/>
      </p:ext>
    </p:extLst>
  </p:cSld>
  <p:clrMapOvr>
    <a:masterClrMapping/>
  </p:clrMapOvr>
</p:sld>
</file>

<file path=ppt/theme/theme1.xml><?xml version="1.0" encoding="utf-8"?>
<a:theme xmlns:a="http://schemas.openxmlformats.org/drawingml/2006/main" name="SplashVTI">
  <a:themeElements>
    <a:clrScheme name="Custom 11">
      <a:dk1>
        <a:srgbClr val="262626"/>
      </a:dk1>
      <a:lt1>
        <a:sysClr val="window" lastClr="FFFFFF"/>
      </a:lt1>
      <a:dk2>
        <a:srgbClr val="2F333D"/>
      </a:dk2>
      <a:lt2>
        <a:srgbClr val="E9F3F3"/>
      </a:lt2>
      <a:accent1>
        <a:srgbClr val="1EBE9B"/>
      </a:accent1>
      <a:accent2>
        <a:srgbClr val="FD8686"/>
      </a:accent2>
      <a:accent3>
        <a:srgbClr val="0AC8AD"/>
      </a:accent3>
      <a:accent4>
        <a:srgbClr val="E69500"/>
      </a:accent4>
      <a:accent5>
        <a:srgbClr val="EC4E70"/>
      </a:accent5>
      <a:accent6>
        <a:srgbClr val="794DFF"/>
      </a:accent6>
      <a:hlink>
        <a:srgbClr val="3E8FF1"/>
      </a:hlink>
      <a:folHlink>
        <a:srgbClr val="939393"/>
      </a:folHlink>
    </a:clrScheme>
    <a:fontScheme name="Custom 23">
      <a:majorFont>
        <a:latin typeface="Posterama"/>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plashVTI" id="{CD38C481-21EC-466B-953B-A1440B42712A}" vid="{D3E4813C-1D98-48C2-AF59-2D0D78E25500}"/>
    </a:ext>
  </a:extLst>
</a:theme>
</file>

<file path=docProps/app.xml><?xml version="1.0" encoding="utf-8"?>
<Properties xmlns="http://schemas.openxmlformats.org/officeDocument/2006/extended-properties" xmlns:vt="http://schemas.openxmlformats.org/officeDocument/2006/docPropsVTypes">
  <TotalTime>148</TotalTime>
  <Words>1546</Words>
  <Application>Microsoft Office PowerPoint</Application>
  <PresentationFormat>Широкоэкранный</PresentationFormat>
  <Paragraphs>66</Paragraphs>
  <Slides>11</Slides>
  <Notes>0</Notes>
  <HiddenSlides>0</HiddenSlides>
  <MMClips>0</MMClips>
  <ScaleCrop>false</ScaleCrop>
  <HeadingPairs>
    <vt:vector size="6" baseType="variant">
      <vt:variant>
        <vt:lpstr>Использованные шрифты</vt:lpstr>
      </vt:variant>
      <vt:variant>
        <vt:i4>10</vt:i4>
      </vt:variant>
      <vt:variant>
        <vt:lpstr>Тема</vt:lpstr>
      </vt:variant>
      <vt:variant>
        <vt:i4>1</vt:i4>
      </vt:variant>
      <vt:variant>
        <vt:lpstr>Заголовки слайдов</vt:lpstr>
      </vt:variant>
      <vt:variant>
        <vt:i4>11</vt:i4>
      </vt:variant>
    </vt:vector>
  </HeadingPairs>
  <TitlesOfParts>
    <vt:vector size="22" baseType="lpstr">
      <vt:lpstr>Aptos</vt:lpstr>
      <vt:lpstr>Aptos Display</vt:lpstr>
      <vt:lpstr>Arial</vt:lpstr>
      <vt:lpstr>Avenir Next LT Pro</vt:lpstr>
      <vt:lpstr>custom_59183</vt:lpstr>
      <vt:lpstr>Georgia</vt:lpstr>
      <vt:lpstr>Lora</vt:lpstr>
      <vt:lpstr>Open Sans</vt:lpstr>
      <vt:lpstr>Posterama</vt:lpstr>
      <vt:lpstr>Times New Roman</vt:lpstr>
      <vt:lpstr>SplashVTI</vt:lpstr>
      <vt:lpstr>МІНІСТЕРСТВО ОСВІТИ ТА НАУКИ УКРАЇНИ​ ДНІПРОВСЬКИЙ НАЦІОНАЛЬНИЙ УНІВЕРСИТЕТ ІМЕНІ ОЛЕСЯ ГОНЧАРА​ ​ ТВОРЧА РОБОТА​ З ДИСЦИПЛІНИ​ «ЛЮБОВ, СТРАХ, ПРОВИНА: ІСТОРІЯ ПОЧУТТІВ ТА ЕМОЦІЙ»​ НА ТЕМУ:​ СМіх на війні​ ​ ​ ​   </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lpstr>Презентация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МІНІСТЕРСТВО ОСВІТИ ТА НАУКИ УКРАЇНИ​ ДНІПРОВСЬКИЙ НАЦІОНАЛЬНИЙ УНІВЕРСИТЕТ ІМЕНІ ОЛЕСЯ ГОНЧАРА​ ​ ТВОРЧА РОБОТА​ З ДИСЦИПЛІНИ​ «ЛЮБОВ, СТРАХ, ПРОВИНА: ІСТОРІЯ ПОЧУТТІВ ТА ЕМОЦІЙ»​ НА ТЕМУ:​ СМіх на війні​ ​ ​ ​   </dc:title>
  <dc:creator>Мовсісян Лаура Ростомівна</dc:creator>
  <cp:lastModifiedBy>Мовсісян Лаура Ростомівна</cp:lastModifiedBy>
  <cp:revision>2</cp:revision>
  <dcterms:created xsi:type="dcterms:W3CDTF">2024-03-06T10:56:12Z</dcterms:created>
  <dcterms:modified xsi:type="dcterms:W3CDTF">2024-03-06T22:12:13Z</dcterms:modified>
</cp:coreProperties>
</file>

<file path=docProps/thumbnail.jpeg>
</file>